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60" r:id="rId2"/>
    <p:sldMasterId id="2147483778" r:id="rId3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6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1FFD4-A2DA-4C02-83A4-51B09D9CB6EB}" type="datetimeFigureOut">
              <a:rPr lang="bg-BG" smtClean="0"/>
              <a:t>30.3.2025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AD468-9942-4CBD-AC88-F2B0CD746F8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230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31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35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9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8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4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7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3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2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27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002-KIMS BUSINESS\007-02-Fullslidesppt-Contents\20161206\02-\blue-pencil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" y="3813043"/>
            <a:ext cx="5157105" cy="304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11424" y="644691"/>
            <a:ext cx="3456384" cy="163218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11424" y="2276872"/>
            <a:ext cx="345638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921780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036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5088809" y="3352278"/>
            <a:ext cx="1728193" cy="3530996"/>
          </a:xfrm>
          <a:custGeom>
            <a:avLst/>
            <a:gdLst>
              <a:gd name="connsiteX0" fmla="*/ 1847850 w 3571875"/>
              <a:gd name="connsiteY0" fmla="*/ 6791325 h 6791325"/>
              <a:gd name="connsiteX1" fmla="*/ 3571875 w 3571875"/>
              <a:gd name="connsiteY1" fmla="*/ 6781800 h 6791325"/>
              <a:gd name="connsiteX2" fmla="*/ 2514600 w 3571875"/>
              <a:gd name="connsiteY2" fmla="*/ 3819525 h 6791325"/>
              <a:gd name="connsiteX3" fmla="*/ 2390775 w 3571875"/>
              <a:gd name="connsiteY3" fmla="*/ 3267075 h 6791325"/>
              <a:gd name="connsiteX4" fmla="*/ 2752725 w 3571875"/>
              <a:gd name="connsiteY4" fmla="*/ 2162175 h 6791325"/>
              <a:gd name="connsiteX5" fmla="*/ 3390900 w 3571875"/>
              <a:gd name="connsiteY5" fmla="*/ 1247775 h 6791325"/>
              <a:gd name="connsiteX6" fmla="*/ 3209925 w 3571875"/>
              <a:gd name="connsiteY6" fmla="*/ 1133475 h 6791325"/>
              <a:gd name="connsiteX7" fmla="*/ 2543175 w 3571875"/>
              <a:gd name="connsiteY7" fmla="*/ 1857375 h 6791325"/>
              <a:gd name="connsiteX8" fmla="*/ 2371725 w 3571875"/>
              <a:gd name="connsiteY8" fmla="*/ 1752600 h 6791325"/>
              <a:gd name="connsiteX9" fmla="*/ 2771775 w 3571875"/>
              <a:gd name="connsiteY9" fmla="*/ 390525 h 6791325"/>
              <a:gd name="connsiteX10" fmla="*/ 2486025 w 3571875"/>
              <a:gd name="connsiteY10" fmla="*/ 295275 h 6791325"/>
              <a:gd name="connsiteX11" fmla="*/ 2124075 w 3571875"/>
              <a:gd name="connsiteY11" fmla="*/ 1609725 h 6791325"/>
              <a:gd name="connsiteX12" fmla="*/ 1971675 w 3571875"/>
              <a:gd name="connsiteY12" fmla="*/ 1495425 h 6791325"/>
              <a:gd name="connsiteX13" fmla="*/ 1990725 w 3571875"/>
              <a:gd name="connsiteY13" fmla="*/ 0 h 6791325"/>
              <a:gd name="connsiteX14" fmla="*/ 1790700 w 3571875"/>
              <a:gd name="connsiteY14" fmla="*/ 66675 h 6791325"/>
              <a:gd name="connsiteX15" fmla="*/ 1724025 w 3571875"/>
              <a:gd name="connsiteY15" fmla="*/ 1514475 h 6791325"/>
              <a:gd name="connsiteX16" fmla="*/ 1524000 w 3571875"/>
              <a:gd name="connsiteY16" fmla="*/ 1504950 h 6791325"/>
              <a:gd name="connsiteX17" fmla="*/ 1352550 w 3571875"/>
              <a:gd name="connsiteY17" fmla="*/ 123825 h 6791325"/>
              <a:gd name="connsiteX18" fmla="*/ 1171575 w 3571875"/>
              <a:gd name="connsiteY18" fmla="*/ 123825 h 6791325"/>
              <a:gd name="connsiteX19" fmla="*/ 1219200 w 3571875"/>
              <a:gd name="connsiteY19" fmla="*/ 1638300 h 6791325"/>
              <a:gd name="connsiteX20" fmla="*/ 1057275 w 3571875"/>
              <a:gd name="connsiteY20" fmla="*/ 2190750 h 6791325"/>
              <a:gd name="connsiteX21" fmla="*/ 800100 w 3571875"/>
              <a:gd name="connsiteY21" fmla="*/ 2247900 h 6791325"/>
              <a:gd name="connsiteX22" fmla="*/ 85725 w 3571875"/>
              <a:gd name="connsiteY22" fmla="*/ 1733550 h 6791325"/>
              <a:gd name="connsiteX23" fmla="*/ 0 w 3571875"/>
              <a:gd name="connsiteY23" fmla="*/ 2038350 h 6791325"/>
              <a:gd name="connsiteX24" fmla="*/ 609600 w 3571875"/>
              <a:gd name="connsiteY24" fmla="*/ 2743200 h 6791325"/>
              <a:gd name="connsiteX25" fmla="*/ 1238250 w 3571875"/>
              <a:gd name="connsiteY25" fmla="*/ 3476625 h 6791325"/>
              <a:gd name="connsiteX26" fmla="*/ 1457325 w 3571875"/>
              <a:gd name="connsiteY26" fmla="*/ 4010025 h 6791325"/>
              <a:gd name="connsiteX27" fmla="*/ 1847850 w 3571875"/>
              <a:gd name="connsiteY27" fmla="*/ 6791325 h 6791325"/>
              <a:gd name="connsiteX0" fmla="*/ 1889034 w 3613059"/>
              <a:gd name="connsiteY0" fmla="*/ 6791325 h 6791325"/>
              <a:gd name="connsiteX1" fmla="*/ 3613059 w 3613059"/>
              <a:gd name="connsiteY1" fmla="*/ 6781800 h 6791325"/>
              <a:gd name="connsiteX2" fmla="*/ 2555784 w 3613059"/>
              <a:gd name="connsiteY2" fmla="*/ 3819525 h 6791325"/>
              <a:gd name="connsiteX3" fmla="*/ 2431959 w 3613059"/>
              <a:gd name="connsiteY3" fmla="*/ 3267075 h 6791325"/>
              <a:gd name="connsiteX4" fmla="*/ 2793909 w 3613059"/>
              <a:gd name="connsiteY4" fmla="*/ 2162175 h 6791325"/>
              <a:gd name="connsiteX5" fmla="*/ 3432084 w 3613059"/>
              <a:gd name="connsiteY5" fmla="*/ 1247775 h 6791325"/>
              <a:gd name="connsiteX6" fmla="*/ 3251109 w 3613059"/>
              <a:gd name="connsiteY6" fmla="*/ 1133475 h 6791325"/>
              <a:gd name="connsiteX7" fmla="*/ 2584359 w 3613059"/>
              <a:gd name="connsiteY7" fmla="*/ 1857375 h 6791325"/>
              <a:gd name="connsiteX8" fmla="*/ 2412909 w 3613059"/>
              <a:gd name="connsiteY8" fmla="*/ 1752600 h 6791325"/>
              <a:gd name="connsiteX9" fmla="*/ 2812959 w 3613059"/>
              <a:gd name="connsiteY9" fmla="*/ 390525 h 6791325"/>
              <a:gd name="connsiteX10" fmla="*/ 2527209 w 3613059"/>
              <a:gd name="connsiteY10" fmla="*/ 295275 h 6791325"/>
              <a:gd name="connsiteX11" fmla="*/ 2165259 w 3613059"/>
              <a:gd name="connsiteY11" fmla="*/ 1609725 h 6791325"/>
              <a:gd name="connsiteX12" fmla="*/ 2012859 w 3613059"/>
              <a:gd name="connsiteY12" fmla="*/ 1495425 h 6791325"/>
              <a:gd name="connsiteX13" fmla="*/ 2031909 w 3613059"/>
              <a:gd name="connsiteY13" fmla="*/ 0 h 6791325"/>
              <a:gd name="connsiteX14" fmla="*/ 1831884 w 3613059"/>
              <a:gd name="connsiteY14" fmla="*/ 66675 h 6791325"/>
              <a:gd name="connsiteX15" fmla="*/ 1765209 w 3613059"/>
              <a:gd name="connsiteY15" fmla="*/ 1514475 h 6791325"/>
              <a:gd name="connsiteX16" fmla="*/ 1565184 w 3613059"/>
              <a:gd name="connsiteY16" fmla="*/ 1504950 h 6791325"/>
              <a:gd name="connsiteX17" fmla="*/ 1393734 w 3613059"/>
              <a:gd name="connsiteY17" fmla="*/ 123825 h 6791325"/>
              <a:gd name="connsiteX18" fmla="*/ 1212759 w 3613059"/>
              <a:gd name="connsiteY18" fmla="*/ 123825 h 6791325"/>
              <a:gd name="connsiteX19" fmla="*/ 1260384 w 3613059"/>
              <a:gd name="connsiteY19" fmla="*/ 1638300 h 6791325"/>
              <a:gd name="connsiteX20" fmla="*/ 1098459 w 3613059"/>
              <a:gd name="connsiteY20" fmla="*/ 2190750 h 6791325"/>
              <a:gd name="connsiteX21" fmla="*/ 841284 w 3613059"/>
              <a:gd name="connsiteY21" fmla="*/ 2247900 h 6791325"/>
              <a:gd name="connsiteX22" fmla="*/ 126909 w 3613059"/>
              <a:gd name="connsiteY22" fmla="*/ 1733550 h 6791325"/>
              <a:gd name="connsiteX23" fmla="*/ 41184 w 3613059"/>
              <a:gd name="connsiteY23" fmla="*/ 2038350 h 6791325"/>
              <a:gd name="connsiteX24" fmla="*/ 650784 w 3613059"/>
              <a:gd name="connsiteY24" fmla="*/ 2743200 h 6791325"/>
              <a:gd name="connsiteX25" fmla="*/ 1279434 w 3613059"/>
              <a:gd name="connsiteY25" fmla="*/ 3476625 h 6791325"/>
              <a:gd name="connsiteX26" fmla="*/ 1498509 w 3613059"/>
              <a:gd name="connsiteY26" fmla="*/ 4010025 h 6791325"/>
              <a:gd name="connsiteX27" fmla="*/ 1889034 w 3613059"/>
              <a:gd name="connsiteY27" fmla="*/ 6791325 h 6791325"/>
              <a:gd name="connsiteX0" fmla="*/ 1872461 w 3596486"/>
              <a:gd name="connsiteY0" fmla="*/ 6791325 h 6791325"/>
              <a:gd name="connsiteX1" fmla="*/ 3596486 w 3596486"/>
              <a:gd name="connsiteY1" fmla="*/ 6781800 h 6791325"/>
              <a:gd name="connsiteX2" fmla="*/ 2539211 w 3596486"/>
              <a:gd name="connsiteY2" fmla="*/ 3819525 h 6791325"/>
              <a:gd name="connsiteX3" fmla="*/ 2415386 w 3596486"/>
              <a:gd name="connsiteY3" fmla="*/ 3267075 h 6791325"/>
              <a:gd name="connsiteX4" fmla="*/ 2777336 w 3596486"/>
              <a:gd name="connsiteY4" fmla="*/ 2162175 h 6791325"/>
              <a:gd name="connsiteX5" fmla="*/ 3415511 w 3596486"/>
              <a:gd name="connsiteY5" fmla="*/ 1247775 h 6791325"/>
              <a:gd name="connsiteX6" fmla="*/ 3234536 w 3596486"/>
              <a:gd name="connsiteY6" fmla="*/ 1133475 h 6791325"/>
              <a:gd name="connsiteX7" fmla="*/ 2567786 w 3596486"/>
              <a:gd name="connsiteY7" fmla="*/ 1857375 h 6791325"/>
              <a:gd name="connsiteX8" fmla="*/ 2396336 w 3596486"/>
              <a:gd name="connsiteY8" fmla="*/ 1752600 h 6791325"/>
              <a:gd name="connsiteX9" fmla="*/ 2796386 w 3596486"/>
              <a:gd name="connsiteY9" fmla="*/ 390525 h 6791325"/>
              <a:gd name="connsiteX10" fmla="*/ 2510636 w 3596486"/>
              <a:gd name="connsiteY10" fmla="*/ 295275 h 6791325"/>
              <a:gd name="connsiteX11" fmla="*/ 2148686 w 3596486"/>
              <a:gd name="connsiteY11" fmla="*/ 1609725 h 6791325"/>
              <a:gd name="connsiteX12" fmla="*/ 1996286 w 3596486"/>
              <a:gd name="connsiteY12" fmla="*/ 1495425 h 6791325"/>
              <a:gd name="connsiteX13" fmla="*/ 2015336 w 3596486"/>
              <a:gd name="connsiteY13" fmla="*/ 0 h 6791325"/>
              <a:gd name="connsiteX14" fmla="*/ 1815311 w 3596486"/>
              <a:gd name="connsiteY14" fmla="*/ 66675 h 6791325"/>
              <a:gd name="connsiteX15" fmla="*/ 1748636 w 3596486"/>
              <a:gd name="connsiteY15" fmla="*/ 1514475 h 6791325"/>
              <a:gd name="connsiteX16" fmla="*/ 1548611 w 3596486"/>
              <a:gd name="connsiteY16" fmla="*/ 1504950 h 6791325"/>
              <a:gd name="connsiteX17" fmla="*/ 1377161 w 3596486"/>
              <a:gd name="connsiteY17" fmla="*/ 123825 h 6791325"/>
              <a:gd name="connsiteX18" fmla="*/ 1196186 w 3596486"/>
              <a:gd name="connsiteY18" fmla="*/ 123825 h 6791325"/>
              <a:gd name="connsiteX19" fmla="*/ 1243811 w 3596486"/>
              <a:gd name="connsiteY19" fmla="*/ 1638300 h 6791325"/>
              <a:gd name="connsiteX20" fmla="*/ 1081886 w 3596486"/>
              <a:gd name="connsiteY20" fmla="*/ 2190750 h 6791325"/>
              <a:gd name="connsiteX21" fmla="*/ 824711 w 3596486"/>
              <a:gd name="connsiteY21" fmla="*/ 2247900 h 6791325"/>
              <a:gd name="connsiteX22" fmla="*/ 110336 w 3596486"/>
              <a:gd name="connsiteY22" fmla="*/ 1733550 h 6791325"/>
              <a:gd name="connsiteX23" fmla="*/ 76998 w 3596486"/>
              <a:gd name="connsiteY23" fmla="*/ 2038350 h 6791325"/>
              <a:gd name="connsiteX24" fmla="*/ 634211 w 3596486"/>
              <a:gd name="connsiteY24" fmla="*/ 2743200 h 6791325"/>
              <a:gd name="connsiteX25" fmla="*/ 1262861 w 3596486"/>
              <a:gd name="connsiteY25" fmla="*/ 3476625 h 6791325"/>
              <a:gd name="connsiteX26" fmla="*/ 1481936 w 3596486"/>
              <a:gd name="connsiteY26" fmla="*/ 4010025 h 6791325"/>
              <a:gd name="connsiteX27" fmla="*/ 1872461 w 3596486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93297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814105 h 6814105"/>
              <a:gd name="connsiteX1" fmla="*/ 3693484 w 3693484"/>
              <a:gd name="connsiteY1" fmla="*/ 6804580 h 6814105"/>
              <a:gd name="connsiteX2" fmla="*/ 2636209 w 3693484"/>
              <a:gd name="connsiteY2" fmla="*/ 3842305 h 6814105"/>
              <a:gd name="connsiteX3" fmla="*/ 2512384 w 3693484"/>
              <a:gd name="connsiteY3" fmla="*/ 3289855 h 6814105"/>
              <a:gd name="connsiteX4" fmla="*/ 2874334 w 3693484"/>
              <a:gd name="connsiteY4" fmla="*/ 2184955 h 6814105"/>
              <a:gd name="connsiteX5" fmla="*/ 3512509 w 3693484"/>
              <a:gd name="connsiteY5" fmla="*/ 1270555 h 6814105"/>
              <a:gd name="connsiteX6" fmla="*/ 3331534 w 3693484"/>
              <a:gd name="connsiteY6" fmla="*/ 1156255 h 6814105"/>
              <a:gd name="connsiteX7" fmla="*/ 2664784 w 3693484"/>
              <a:gd name="connsiteY7" fmla="*/ 1880155 h 6814105"/>
              <a:gd name="connsiteX8" fmla="*/ 2493334 w 3693484"/>
              <a:gd name="connsiteY8" fmla="*/ 1775380 h 6814105"/>
              <a:gd name="connsiteX9" fmla="*/ 2893384 w 3693484"/>
              <a:gd name="connsiteY9" fmla="*/ 413305 h 6814105"/>
              <a:gd name="connsiteX10" fmla="*/ 2607634 w 3693484"/>
              <a:gd name="connsiteY10" fmla="*/ 318055 h 6814105"/>
              <a:gd name="connsiteX11" fmla="*/ 2245684 w 3693484"/>
              <a:gd name="connsiteY11" fmla="*/ 1632505 h 6814105"/>
              <a:gd name="connsiteX12" fmla="*/ 2131384 w 3693484"/>
              <a:gd name="connsiteY12" fmla="*/ 1565830 h 6814105"/>
              <a:gd name="connsiteX13" fmla="*/ 2193297 w 3693484"/>
              <a:gd name="connsiteY13" fmla="*/ 122792 h 6814105"/>
              <a:gd name="connsiteX14" fmla="*/ 1878971 w 3693484"/>
              <a:gd name="connsiteY14" fmla="*/ 132318 h 6814105"/>
              <a:gd name="connsiteX15" fmla="*/ 1798009 w 3693484"/>
              <a:gd name="connsiteY15" fmla="*/ 1522968 h 6814105"/>
              <a:gd name="connsiteX16" fmla="*/ 1674184 w 3693484"/>
              <a:gd name="connsiteY16" fmla="*/ 1527729 h 6814105"/>
              <a:gd name="connsiteX17" fmla="*/ 1593221 w 3693484"/>
              <a:gd name="connsiteY17" fmla="*/ 346630 h 6814105"/>
              <a:gd name="connsiteX18" fmla="*/ 1307472 w 3693484"/>
              <a:gd name="connsiteY18" fmla="*/ 337105 h 6814105"/>
              <a:gd name="connsiteX19" fmla="*/ 1312234 w 3693484"/>
              <a:gd name="connsiteY19" fmla="*/ 1603930 h 6814105"/>
              <a:gd name="connsiteX20" fmla="*/ 1259846 w 3693484"/>
              <a:gd name="connsiteY20" fmla="*/ 1994455 h 6814105"/>
              <a:gd name="connsiteX21" fmla="*/ 902659 w 3693484"/>
              <a:gd name="connsiteY21" fmla="*/ 2270680 h 6814105"/>
              <a:gd name="connsiteX22" fmla="*/ 207334 w 3693484"/>
              <a:gd name="connsiteY22" fmla="*/ 1756330 h 6814105"/>
              <a:gd name="connsiteX23" fmla="*/ 173996 w 3693484"/>
              <a:gd name="connsiteY23" fmla="*/ 2061130 h 6814105"/>
              <a:gd name="connsiteX24" fmla="*/ 731209 w 3693484"/>
              <a:gd name="connsiteY24" fmla="*/ 2765980 h 6814105"/>
              <a:gd name="connsiteX25" fmla="*/ 1359859 w 3693484"/>
              <a:gd name="connsiteY25" fmla="*/ 3499405 h 6814105"/>
              <a:gd name="connsiteX26" fmla="*/ 1578934 w 3693484"/>
              <a:gd name="connsiteY26" fmla="*/ 4032805 h 6814105"/>
              <a:gd name="connsiteX27" fmla="*/ 1969459 w 3693484"/>
              <a:gd name="connsiteY27" fmla="*/ 6814105 h 6814105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45684 w 3693484"/>
              <a:gd name="connsiteY11" fmla="*/ 1663910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21922 w 3693484"/>
              <a:gd name="connsiteY10" fmla="*/ 401847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598109 w 3693484"/>
              <a:gd name="connsiteY7" fmla="*/ 18496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64809 w 3693484"/>
              <a:gd name="connsiteY4" fmla="*/ 219731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83859 w 3693484"/>
              <a:gd name="connsiteY4" fmla="*/ 2092535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21959 w 3693484"/>
              <a:gd name="connsiteY4" fmla="*/ 2097298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59934 w 3693484"/>
              <a:gd name="connsiteY0" fmla="*/ 6707398 h 6835985"/>
              <a:gd name="connsiteX1" fmla="*/ 3693484 w 3693484"/>
              <a:gd name="connsiteY1" fmla="*/ 6835985 h 6835985"/>
              <a:gd name="connsiteX2" fmla="*/ 2640971 w 3693484"/>
              <a:gd name="connsiteY2" fmla="*/ 3878472 h 6835985"/>
              <a:gd name="connsiteX3" fmla="*/ 2517146 w 3693484"/>
              <a:gd name="connsiteY3" fmla="*/ 3345073 h 6835985"/>
              <a:gd name="connsiteX4" fmla="*/ 2755270 w 3693484"/>
              <a:gd name="connsiteY4" fmla="*/ 2811673 h 6835985"/>
              <a:gd name="connsiteX5" fmla="*/ 2864809 w 3693484"/>
              <a:gd name="connsiteY5" fmla="*/ 2192548 h 6835985"/>
              <a:gd name="connsiteX6" fmla="*/ 3512509 w 3693484"/>
              <a:gd name="connsiteY6" fmla="*/ 1301960 h 6835985"/>
              <a:gd name="connsiteX7" fmla="*/ 3298197 w 3693484"/>
              <a:gd name="connsiteY7" fmla="*/ 1178135 h 6835985"/>
              <a:gd name="connsiteX8" fmla="*/ 2607634 w 3693484"/>
              <a:gd name="connsiteY8" fmla="*/ 1878222 h 6835985"/>
              <a:gd name="connsiteX9" fmla="*/ 2531434 w 3693484"/>
              <a:gd name="connsiteY9" fmla="*/ 1821072 h 6835985"/>
              <a:gd name="connsiteX10" fmla="*/ 2874334 w 3693484"/>
              <a:gd name="connsiteY10" fmla="*/ 563772 h 6835985"/>
              <a:gd name="connsiteX11" fmla="*/ 2598109 w 3693484"/>
              <a:gd name="connsiteY11" fmla="*/ 397084 h 6835985"/>
              <a:gd name="connsiteX12" fmla="*/ 2207584 w 3693484"/>
              <a:gd name="connsiteY12" fmla="*/ 1659147 h 6835985"/>
              <a:gd name="connsiteX13" fmla="*/ 2131384 w 3693484"/>
              <a:gd name="connsiteY13" fmla="*/ 1597235 h 6835985"/>
              <a:gd name="connsiteX14" fmla="*/ 2193297 w 3693484"/>
              <a:gd name="connsiteY14" fmla="*/ 154197 h 6835985"/>
              <a:gd name="connsiteX15" fmla="*/ 1878971 w 3693484"/>
              <a:gd name="connsiteY15" fmla="*/ 163723 h 6835985"/>
              <a:gd name="connsiteX16" fmla="*/ 1798009 w 3693484"/>
              <a:gd name="connsiteY16" fmla="*/ 1554373 h 6835985"/>
              <a:gd name="connsiteX17" fmla="*/ 1674184 w 3693484"/>
              <a:gd name="connsiteY17" fmla="*/ 1559134 h 6835985"/>
              <a:gd name="connsiteX18" fmla="*/ 1593221 w 3693484"/>
              <a:gd name="connsiteY18" fmla="*/ 378035 h 6835985"/>
              <a:gd name="connsiteX19" fmla="*/ 1307472 w 3693484"/>
              <a:gd name="connsiteY19" fmla="*/ 368510 h 6835985"/>
              <a:gd name="connsiteX20" fmla="*/ 1312234 w 3693484"/>
              <a:gd name="connsiteY20" fmla="*/ 1635335 h 6835985"/>
              <a:gd name="connsiteX21" fmla="*/ 1259846 w 3693484"/>
              <a:gd name="connsiteY21" fmla="*/ 2025860 h 6835985"/>
              <a:gd name="connsiteX22" fmla="*/ 902659 w 3693484"/>
              <a:gd name="connsiteY22" fmla="*/ 2302085 h 6835985"/>
              <a:gd name="connsiteX23" fmla="*/ 207334 w 3693484"/>
              <a:gd name="connsiteY23" fmla="*/ 1787735 h 6835985"/>
              <a:gd name="connsiteX24" fmla="*/ 173996 w 3693484"/>
              <a:gd name="connsiteY24" fmla="*/ 2092535 h 6835985"/>
              <a:gd name="connsiteX25" fmla="*/ 745496 w 3693484"/>
              <a:gd name="connsiteY25" fmla="*/ 2806910 h 6835985"/>
              <a:gd name="connsiteX26" fmla="*/ 1440822 w 3693484"/>
              <a:gd name="connsiteY26" fmla="*/ 3583198 h 6835985"/>
              <a:gd name="connsiteX27" fmla="*/ 1617034 w 3693484"/>
              <a:gd name="connsiteY27" fmla="*/ 4107073 h 6835985"/>
              <a:gd name="connsiteX28" fmla="*/ 1959934 w 3693484"/>
              <a:gd name="connsiteY28" fmla="*/ 6707398 h 6835985"/>
              <a:gd name="connsiteX0" fmla="*/ 1959934 w 3664909"/>
              <a:gd name="connsiteY0" fmla="*/ 6707398 h 6712160"/>
              <a:gd name="connsiteX1" fmla="*/ 3664909 w 3664909"/>
              <a:gd name="connsiteY1" fmla="*/ 6712160 h 6712160"/>
              <a:gd name="connsiteX2" fmla="*/ 2640971 w 3664909"/>
              <a:gd name="connsiteY2" fmla="*/ 3878472 h 6712160"/>
              <a:gd name="connsiteX3" fmla="*/ 2517146 w 3664909"/>
              <a:gd name="connsiteY3" fmla="*/ 3345073 h 6712160"/>
              <a:gd name="connsiteX4" fmla="*/ 2755270 w 3664909"/>
              <a:gd name="connsiteY4" fmla="*/ 2811673 h 6712160"/>
              <a:gd name="connsiteX5" fmla="*/ 2864809 w 3664909"/>
              <a:gd name="connsiteY5" fmla="*/ 2192548 h 6712160"/>
              <a:gd name="connsiteX6" fmla="*/ 3512509 w 3664909"/>
              <a:gd name="connsiteY6" fmla="*/ 1301960 h 6712160"/>
              <a:gd name="connsiteX7" fmla="*/ 3298197 w 3664909"/>
              <a:gd name="connsiteY7" fmla="*/ 1178135 h 6712160"/>
              <a:gd name="connsiteX8" fmla="*/ 2607634 w 3664909"/>
              <a:gd name="connsiteY8" fmla="*/ 1878222 h 6712160"/>
              <a:gd name="connsiteX9" fmla="*/ 2531434 w 3664909"/>
              <a:gd name="connsiteY9" fmla="*/ 1821072 h 6712160"/>
              <a:gd name="connsiteX10" fmla="*/ 2874334 w 3664909"/>
              <a:gd name="connsiteY10" fmla="*/ 563772 h 6712160"/>
              <a:gd name="connsiteX11" fmla="*/ 2598109 w 3664909"/>
              <a:gd name="connsiteY11" fmla="*/ 397084 h 6712160"/>
              <a:gd name="connsiteX12" fmla="*/ 2207584 w 3664909"/>
              <a:gd name="connsiteY12" fmla="*/ 1659147 h 6712160"/>
              <a:gd name="connsiteX13" fmla="*/ 2131384 w 3664909"/>
              <a:gd name="connsiteY13" fmla="*/ 1597235 h 6712160"/>
              <a:gd name="connsiteX14" fmla="*/ 2193297 w 3664909"/>
              <a:gd name="connsiteY14" fmla="*/ 154197 h 6712160"/>
              <a:gd name="connsiteX15" fmla="*/ 1878971 w 3664909"/>
              <a:gd name="connsiteY15" fmla="*/ 163723 h 6712160"/>
              <a:gd name="connsiteX16" fmla="*/ 1798009 w 3664909"/>
              <a:gd name="connsiteY16" fmla="*/ 1554373 h 6712160"/>
              <a:gd name="connsiteX17" fmla="*/ 1674184 w 3664909"/>
              <a:gd name="connsiteY17" fmla="*/ 1559134 h 6712160"/>
              <a:gd name="connsiteX18" fmla="*/ 1593221 w 3664909"/>
              <a:gd name="connsiteY18" fmla="*/ 378035 h 6712160"/>
              <a:gd name="connsiteX19" fmla="*/ 1307472 w 3664909"/>
              <a:gd name="connsiteY19" fmla="*/ 368510 h 6712160"/>
              <a:gd name="connsiteX20" fmla="*/ 1312234 w 3664909"/>
              <a:gd name="connsiteY20" fmla="*/ 1635335 h 6712160"/>
              <a:gd name="connsiteX21" fmla="*/ 1259846 w 3664909"/>
              <a:gd name="connsiteY21" fmla="*/ 2025860 h 6712160"/>
              <a:gd name="connsiteX22" fmla="*/ 902659 w 3664909"/>
              <a:gd name="connsiteY22" fmla="*/ 2302085 h 6712160"/>
              <a:gd name="connsiteX23" fmla="*/ 207334 w 3664909"/>
              <a:gd name="connsiteY23" fmla="*/ 1787735 h 6712160"/>
              <a:gd name="connsiteX24" fmla="*/ 173996 w 3664909"/>
              <a:gd name="connsiteY24" fmla="*/ 2092535 h 6712160"/>
              <a:gd name="connsiteX25" fmla="*/ 745496 w 3664909"/>
              <a:gd name="connsiteY25" fmla="*/ 2806910 h 6712160"/>
              <a:gd name="connsiteX26" fmla="*/ 1440822 w 3664909"/>
              <a:gd name="connsiteY26" fmla="*/ 3583198 h 6712160"/>
              <a:gd name="connsiteX27" fmla="*/ 1617034 w 3664909"/>
              <a:gd name="connsiteY27" fmla="*/ 4107073 h 6712160"/>
              <a:gd name="connsiteX28" fmla="*/ 1959934 w 3664909"/>
              <a:gd name="connsiteY28" fmla="*/ 6707398 h 6712160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17146 w 3650621"/>
              <a:gd name="connsiteY3" fmla="*/ 3345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424245 w 3650621"/>
              <a:gd name="connsiteY0" fmla="*/ 6728001 h 6728001"/>
              <a:gd name="connsiteX1" fmla="*/ 3650621 w 3650621"/>
              <a:gd name="connsiteY1" fmla="*/ 6702635 h 6728001"/>
              <a:gd name="connsiteX2" fmla="*/ 2640971 w 3650621"/>
              <a:gd name="connsiteY2" fmla="*/ 3878472 h 6728001"/>
              <a:gd name="connsiteX3" fmla="*/ 2539547 w 3650621"/>
              <a:gd name="connsiteY3" fmla="*/ 3373073 h 6728001"/>
              <a:gd name="connsiteX4" fmla="*/ 2755270 w 3650621"/>
              <a:gd name="connsiteY4" fmla="*/ 2811673 h 6728001"/>
              <a:gd name="connsiteX5" fmla="*/ 2864809 w 3650621"/>
              <a:gd name="connsiteY5" fmla="*/ 2192548 h 6728001"/>
              <a:gd name="connsiteX6" fmla="*/ 3512509 w 3650621"/>
              <a:gd name="connsiteY6" fmla="*/ 1301960 h 6728001"/>
              <a:gd name="connsiteX7" fmla="*/ 3298197 w 3650621"/>
              <a:gd name="connsiteY7" fmla="*/ 1178135 h 6728001"/>
              <a:gd name="connsiteX8" fmla="*/ 2607634 w 3650621"/>
              <a:gd name="connsiteY8" fmla="*/ 1878222 h 6728001"/>
              <a:gd name="connsiteX9" fmla="*/ 2531434 w 3650621"/>
              <a:gd name="connsiteY9" fmla="*/ 1821072 h 6728001"/>
              <a:gd name="connsiteX10" fmla="*/ 2874334 w 3650621"/>
              <a:gd name="connsiteY10" fmla="*/ 563772 h 6728001"/>
              <a:gd name="connsiteX11" fmla="*/ 2598109 w 3650621"/>
              <a:gd name="connsiteY11" fmla="*/ 397084 h 6728001"/>
              <a:gd name="connsiteX12" fmla="*/ 2207584 w 3650621"/>
              <a:gd name="connsiteY12" fmla="*/ 1659147 h 6728001"/>
              <a:gd name="connsiteX13" fmla="*/ 2131384 w 3650621"/>
              <a:gd name="connsiteY13" fmla="*/ 1597235 h 6728001"/>
              <a:gd name="connsiteX14" fmla="*/ 2193297 w 3650621"/>
              <a:gd name="connsiteY14" fmla="*/ 154197 h 6728001"/>
              <a:gd name="connsiteX15" fmla="*/ 1878971 w 3650621"/>
              <a:gd name="connsiteY15" fmla="*/ 163723 h 6728001"/>
              <a:gd name="connsiteX16" fmla="*/ 1798009 w 3650621"/>
              <a:gd name="connsiteY16" fmla="*/ 1554373 h 6728001"/>
              <a:gd name="connsiteX17" fmla="*/ 1674184 w 3650621"/>
              <a:gd name="connsiteY17" fmla="*/ 1559134 h 6728001"/>
              <a:gd name="connsiteX18" fmla="*/ 1593221 w 3650621"/>
              <a:gd name="connsiteY18" fmla="*/ 378035 h 6728001"/>
              <a:gd name="connsiteX19" fmla="*/ 1307472 w 3650621"/>
              <a:gd name="connsiteY19" fmla="*/ 368510 h 6728001"/>
              <a:gd name="connsiteX20" fmla="*/ 1312234 w 3650621"/>
              <a:gd name="connsiteY20" fmla="*/ 1635335 h 6728001"/>
              <a:gd name="connsiteX21" fmla="*/ 1259846 w 3650621"/>
              <a:gd name="connsiteY21" fmla="*/ 2025860 h 6728001"/>
              <a:gd name="connsiteX22" fmla="*/ 902659 w 3650621"/>
              <a:gd name="connsiteY22" fmla="*/ 2302085 h 6728001"/>
              <a:gd name="connsiteX23" fmla="*/ 207334 w 3650621"/>
              <a:gd name="connsiteY23" fmla="*/ 1787735 h 6728001"/>
              <a:gd name="connsiteX24" fmla="*/ 173996 w 3650621"/>
              <a:gd name="connsiteY24" fmla="*/ 2092535 h 6728001"/>
              <a:gd name="connsiteX25" fmla="*/ 745496 w 3650621"/>
              <a:gd name="connsiteY25" fmla="*/ 2806910 h 6728001"/>
              <a:gd name="connsiteX26" fmla="*/ 1440822 w 3650621"/>
              <a:gd name="connsiteY26" fmla="*/ 3583198 h 6728001"/>
              <a:gd name="connsiteX27" fmla="*/ 1617034 w 3650621"/>
              <a:gd name="connsiteY27" fmla="*/ 4107073 h 6728001"/>
              <a:gd name="connsiteX28" fmla="*/ 1424245 w 3650621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78205 w 3560733"/>
              <a:gd name="connsiteY22" fmla="*/ 2295217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378326 w 3514814"/>
              <a:gd name="connsiteY0" fmla="*/ 6728001 h 6728001"/>
              <a:gd name="connsiteX1" fmla="*/ 3144559 w 3514814"/>
              <a:gd name="connsiteY1" fmla="*/ 6709503 h 6728001"/>
              <a:gd name="connsiteX2" fmla="*/ 2595052 w 3514814"/>
              <a:gd name="connsiteY2" fmla="*/ 3878472 h 6728001"/>
              <a:gd name="connsiteX3" fmla="*/ 2507364 w 3514814"/>
              <a:gd name="connsiteY3" fmla="*/ 3482959 h 6728001"/>
              <a:gd name="connsiteX4" fmla="*/ 2778029 w 3514814"/>
              <a:gd name="connsiteY4" fmla="*/ 2866616 h 6728001"/>
              <a:gd name="connsiteX5" fmla="*/ 2818890 w 3514814"/>
              <a:gd name="connsiteY5" fmla="*/ 2192548 h 6728001"/>
              <a:gd name="connsiteX6" fmla="*/ 3466590 w 3514814"/>
              <a:gd name="connsiteY6" fmla="*/ 1301960 h 6728001"/>
              <a:gd name="connsiteX7" fmla="*/ 3252278 w 3514814"/>
              <a:gd name="connsiteY7" fmla="*/ 1178135 h 6728001"/>
              <a:gd name="connsiteX8" fmla="*/ 2561715 w 3514814"/>
              <a:gd name="connsiteY8" fmla="*/ 1878222 h 6728001"/>
              <a:gd name="connsiteX9" fmla="*/ 2485515 w 3514814"/>
              <a:gd name="connsiteY9" fmla="*/ 1821072 h 6728001"/>
              <a:gd name="connsiteX10" fmla="*/ 2828415 w 3514814"/>
              <a:gd name="connsiteY10" fmla="*/ 563772 h 6728001"/>
              <a:gd name="connsiteX11" fmla="*/ 2552190 w 3514814"/>
              <a:gd name="connsiteY11" fmla="*/ 397084 h 6728001"/>
              <a:gd name="connsiteX12" fmla="*/ 2161665 w 3514814"/>
              <a:gd name="connsiteY12" fmla="*/ 1659147 h 6728001"/>
              <a:gd name="connsiteX13" fmla="*/ 2085465 w 3514814"/>
              <a:gd name="connsiteY13" fmla="*/ 1597235 h 6728001"/>
              <a:gd name="connsiteX14" fmla="*/ 2147378 w 3514814"/>
              <a:gd name="connsiteY14" fmla="*/ 154197 h 6728001"/>
              <a:gd name="connsiteX15" fmla="*/ 1833052 w 3514814"/>
              <a:gd name="connsiteY15" fmla="*/ 163723 h 6728001"/>
              <a:gd name="connsiteX16" fmla="*/ 1752090 w 3514814"/>
              <a:gd name="connsiteY16" fmla="*/ 1554373 h 6728001"/>
              <a:gd name="connsiteX17" fmla="*/ 1628265 w 3514814"/>
              <a:gd name="connsiteY17" fmla="*/ 1559134 h 6728001"/>
              <a:gd name="connsiteX18" fmla="*/ 1547302 w 3514814"/>
              <a:gd name="connsiteY18" fmla="*/ 378035 h 6728001"/>
              <a:gd name="connsiteX19" fmla="*/ 1261553 w 3514814"/>
              <a:gd name="connsiteY19" fmla="*/ 368510 h 6728001"/>
              <a:gd name="connsiteX20" fmla="*/ 1266315 w 3514814"/>
              <a:gd name="connsiteY20" fmla="*/ 1635335 h 6728001"/>
              <a:gd name="connsiteX21" fmla="*/ 1213927 w 3514814"/>
              <a:gd name="connsiteY21" fmla="*/ 2025860 h 6728001"/>
              <a:gd name="connsiteX22" fmla="*/ 932286 w 3514814"/>
              <a:gd name="connsiteY22" fmla="*/ 2295217 h 6728001"/>
              <a:gd name="connsiteX23" fmla="*/ 291903 w 3514814"/>
              <a:gd name="connsiteY23" fmla="*/ 1822074 h 6728001"/>
              <a:gd name="connsiteX24" fmla="*/ 128077 w 3514814"/>
              <a:gd name="connsiteY24" fmla="*/ 2092535 h 6728001"/>
              <a:gd name="connsiteX25" fmla="*/ 699577 w 3514814"/>
              <a:gd name="connsiteY25" fmla="*/ 2806910 h 6728001"/>
              <a:gd name="connsiteX26" fmla="*/ 1394903 w 3514814"/>
              <a:gd name="connsiteY26" fmla="*/ 3583198 h 6728001"/>
              <a:gd name="connsiteX27" fmla="*/ 1571115 w 3514814"/>
              <a:gd name="connsiteY27" fmla="*/ 4107073 h 6728001"/>
              <a:gd name="connsiteX28" fmla="*/ 1378326 w 3514814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35168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1097303 w 3450405"/>
              <a:gd name="connsiteY22" fmla="*/ 2047827 h 6728001"/>
              <a:gd name="connsiteX23" fmla="*/ 909084 w 3450405"/>
              <a:gd name="connsiteY23" fmla="*/ 2336423 h 6728001"/>
              <a:gd name="connsiteX24" fmla="*/ 227494 w 3450405"/>
              <a:gd name="connsiteY24" fmla="*/ 1822074 h 6728001"/>
              <a:gd name="connsiteX25" fmla="*/ 159816 w 3450405"/>
              <a:gd name="connsiteY25" fmla="*/ 2133742 h 6728001"/>
              <a:gd name="connsiteX26" fmla="*/ 669507 w 3450405"/>
              <a:gd name="connsiteY26" fmla="*/ 2806910 h 6728001"/>
              <a:gd name="connsiteX27" fmla="*/ 1330494 w 3450405"/>
              <a:gd name="connsiteY27" fmla="*/ 3583198 h 6728001"/>
              <a:gd name="connsiteX28" fmla="*/ 1506706 w 3450405"/>
              <a:gd name="connsiteY28" fmla="*/ 4107073 h 6728001"/>
              <a:gd name="connsiteX29" fmla="*/ 1313917 w 3450405"/>
              <a:gd name="connsiteY29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909084 w 3450405"/>
              <a:gd name="connsiteY21" fmla="*/ 2336423 h 6728001"/>
              <a:gd name="connsiteX22" fmla="*/ 227494 w 3450405"/>
              <a:gd name="connsiteY22" fmla="*/ 1822074 h 6728001"/>
              <a:gd name="connsiteX23" fmla="*/ 159816 w 3450405"/>
              <a:gd name="connsiteY23" fmla="*/ 2133742 h 6728001"/>
              <a:gd name="connsiteX24" fmla="*/ 669507 w 3450405"/>
              <a:gd name="connsiteY24" fmla="*/ 2806910 h 6728001"/>
              <a:gd name="connsiteX25" fmla="*/ 1330494 w 3450405"/>
              <a:gd name="connsiteY25" fmla="*/ 3583198 h 6728001"/>
              <a:gd name="connsiteX26" fmla="*/ 1506706 w 3450405"/>
              <a:gd name="connsiteY26" fmla="*/ 4107073 h 6728001"/>
              <a:gd name="connsiteX27" fmla="*/ 1313917 w 3450405"/>
              <a:gd name="connsiteY27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563856 w 3450405"/>
              <a:gd name="connsiteY16" fmla="*/ 1559134 h 6728001"/>
              <a:gd name="connsiteX17" fmla="*/ 1482893 w 3450405"/>
              <a:gd name="connsiteY17" fmla="*/ 378035 h 6728001"/>
              <a:gd name="connsiteX18" fmla="*/ 1197144 w 3450405"/>
              <a:gd name="connsiteY18" fmla="*/ 368510 h 6728001"/>
              <a:gd name="connsiteX19" fmla="*/ 1188171 w 3450405"/>
              <a:gd name="connsiteY19" fmla="*/ 1717750 h 6728001"/>
              <a:gd name="connsiteX20" fmla="*/ 909084 w 3450405"/>
              <a:gd name="connsiteY20" fmla="*/ 2336423 h 6728001"/>
              <a:gd name="connsiteX21" fmla="*/ 227494 w 3450405"/>
              <a:gd name="connsiteY21" fmla="*/ 1822074 h 6728001"/>
              <a:gd name="connsiteX22" fmla="*/ 159816 w 3450405"/>
              <a:gd name="connsiteY22" fmla="*/ 2133742 h 6728001"/>
              <a:gd name="connsiteX23" fmla="*/ 669507 w 3450405"/>
              <a:gd name="connsiteY23" fmla="*/ 2806910 h 6728001"/>
              <a:gd name="connsiteX24" fmla="*/ 1330494 w 3450405"/>
              <a:gd name="connsiteY24" fmla="*/ 3583198 h 6728001"/>
              <a:gd name="connsiteX25" fmla="*/ 1506706 w 3450405"/>
              <a:gd name="connsiteY25" fmla="*/ 4107073 h 6728001"/>
              <a:gd name="connsiteX26" fmla="*/ 1313917 w 3450405"/>
              <a:gd name="connsiteY26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21056 w 3450405"/>
              <a:gd name="connsiteY12" fmla="*/ 1597235 h 6728001"/>
              <a:gd name="connsiteX13" fmla="*/ 2082969 w 3450405"/>
              <a:gd name="connsiteY13" fmla="*/ 154197 h 6728001"/>
              <a:gd name="connsiteX14" fmla="*/ 1768643 w 3450405"/>
              <a:gd name="connsiteY14" fmla="*/ 163723 h 6728001"/>
              <a:gd name="connsiteX15" fmla="*/ 1563856 w 3450405"/>
              <a:gd name="connsiteY15" fmla="*/ 1559134 h 6728001"/>
              <a:gd name="connsiteX16" fmla="*/ 1482893 w 3450405"/>
              <a:gd name="connsiteY16" fmla="*/ 378035 h 6728001"/>
              <a:gd name="connsiteX17" fmla="*/ 1197144 w 3450405"/>
              <a:gd name="connsiteY17" fmla="*/ 368510 h 6728001"/>
              <a:gd name="connsiteX18" fmla="*/ 1188171 w 3450405"/>
              <a:gd name="connsiteY18" fmla="*/ 1717750 h 6728001"/>
              <a:gd name="connsiteX19" fmla="*/ 909084 w 3450405"/>
              <a:gd name="connsiteY19" fmla="*/ 2336423 h 6728001"/>
              <a:gd name="connsiteX20" fmla="*/ 227494 w 3450405"/>
              <a:gd name="connsiteY20" fmla="*/ 1822074 h 6728001"/>
              <a:gd name="connsiteX21" fmla="*/ 159816 w 3450405"/>
              <a:gd name="connsiteY21" fmla="*/ 2133742 h 6728001"/>
              <a:gd name="connsiteX22" fmla="*/ 669507 w 3450405"/>
              <a:gd name="connsiteY22" fmla="*/ 2806910 h 6728001"/>
              <a:gd name="connsiteX23" fmla="*/ 1330494 w 3450405"/>
              <a:gd name="connsiteY23" fmla="*/ 3583198 h 6728001"/>
              <a:gd name="connsiteX24" fmla="*/ 1506706 w 3450405"/>
              <a:gd name="connsiteY24" fmla="*/ 4107073 h 6728001"/>
              <a:gd name="connsiteX25" fmla="*/ 1313917 w 3450405"/>
              <a:gd name="connsiteY25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21056 w 3450405"/>
              <a:gd name="connsiteY11" fmla="*/ 1597235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82867 w 3450405"/>
              <a:gd name="connsiteY11" fmla="*/ 1638442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32541"/>
              <a:gd name="connsiteY0" fmla="*/ 6728001 h 6728001"/>
              <a:gd name="connsiteX1" fmla="*/ 3080150 w 3432541"/>
              <a:gd name="connsiteY1" fmla="*/ 6709503 h 6728001"/>
              <a:gd name="connsiteX2" fmla="*/ 2530643 w 3432541"/>
              <a:gd name="connsiteY2" fmla="*/ 3878472 h 6728001"/>
              <a:gd name="connsiteX3" fmla="*/ 2442955 w 3432541"/>
              <a:gd name="connsiteY3" fmla="*/ 3482959 h 6728001"/>
              <a:gd name="connsiteX4" fmla="*/ 2713620 w 3432541"/>
              <a:gd name="connsiteY4" fmla="*/ 2866616 h 6728001"/>
              <a:gd name="connsiteX5" fmla="*/ 2754481 w 3432541"/>
              <a:gd name="connsiteY5" fmla="*/ 2192548 h 6728001"/>
              <a:gd name="connsiteX6" fmla="*/ 3402181 w 3432541"/>
              <a:gd name="connsiteY6" fmla="*/ 1301960 h 6728001"/>
              <a:gd name="connsiteX7" fmla="*/ 3016174 w 3432541"/>
              <a:gd name="connsiteY7" fmla="*/ 1075118 h 6728001"/>
              <a:gd name="connsiteX8" fmla="*/ 2421106 w 3432541"/>
              <a:gd name="connsiteY8" fmla="*/ 1821072 h 6728001"/>
              <a:gd name="connsiteX9" fmla="*/ 2764006 w 3432541"/>
              <a:gd name="connsiteY9" fmla="*/ 563772 h 6728001"/>
              <a:gd name="connsiteX10" fmla="*/ 2487781 w 3432541"/>
              <a:gd name="connsiteY10" fmla="*/ 397084 h 6728001"/>
              <a:gd name="connsiteX11" fmla="*/ 2034792 w 3432541"/>
              <a:gd name="connsiteY11" fmla="*/ 1645310 h 6728001"/>
              <a:gd name="connsiteX12" fmla="*/ 2082969 w 3432541"/>
              <a:gd name="connsiteY12" fmla="*/ 154197 h 6728001"/>
              <a:gd name="connsiteX13" fmla="*/ 1768643 w 3432541"/>
              <a:gd name="connsiteY13" fmla="*/ 163723 h 6728001"/>
              <a:gd name="connsiteX14" fmla="*/ 1625667 w 3432541"/>
              <a:gd name="connsiteY14" fmla="*/ 1620945 h 6728001"/>
              <a:gd name="connsiteX15" fmla="*/ 1482893 w 3432541"/>
              <a:gd name="connsiteY15" fmla="*/ 378035 h 6728001"/>
              <a:gd name="connsiteX16" fmla="*/ 1197144 w 3432541"/>
              <a:gd name="connsiteY16" fmla="*/ 368510 h 6728001"/>
              <a:gd name="connsiteX17" fmla="*/ 1188171 w 3432541"/>
              <a:gd name="connsiteY17" fmla="*/ 1717750 h 6728001"/>
              <a:gd name="connsiteX18" fmla="*/ 909084 w 3432541"/>
              <a:gd name="connsiteY18" fmla="*/ 2336423 h 6728001"/>
              <a:gd name="connsiteX19" fmla="*/ 227494 w 3432541"/>
              <a:gd name="connsiteY19" fmla="*/ 1822074 h 6728001"/>
              <a:gd name="connsiteX20" fmla="*/ 159816 w 3432541"/>
              <a:gd name="connsiteY20" fmla="*/ 2133742 h 6728001"/>
              <a:gd name="connsiteX21" fmla="*/ 669507 w 3432541"/>
              <a:gd name="connsiteY21" fmla="*/ 2806910 h 6728001"/>
              <a:gd name="connsiteX22" fmla="*/ 1330494 w 3432541"/>
              <a:gd name="connsiteY22" fmla="*/ 3583198 h 6728001"/>
              <a:gd name="connsiteX23" fmla="*/ 1506706 w 3432541"/>
              <a:gd name="connsiteY23" fmla="*/ 4107073 h 6728001"/>
              <a:gd name="connsiteX24" fmla="*/ 1313917 w 3432541"/>
              <a:gd name="connsiteY24" fmla="*/ 6728001 h 6728001"/>
              <a:gd name="connsiteX0" fmla="*/ 1313917 w 3314077"/>
              <a:gd name="connsiteY0" fmla="*/ 6728001 h 6728001"/>
              <a:gd name="connsiteX1" fmla="*/ 3080150 w 3314077"/>
              <a:gd name="connsiteY1" fmla="*/ 6709503 h 6728001"/>
              <a:gd name="connsiteX2" fmla="*/ 2530643 w 3314077"/>
              <a:gd name="connsiteY2" fmla="*/ 3878472 h 6728001"/>
              <a:gd name="connsiteX3" fmla="*/ 2442955 w 3314077"/>
              <a:gd name="connsiteY3" fmla="*/ 3482959 h 6728001"/>
              <a:gd name="connsiteX4" fmla="*/ 2713620 w 3314077"/>
              <a:gd name="connsiteY4" fmla="*/ 2866616 h 6728001"/>
              <a:gd name="connsiteX5" fmla="*/ 2754481 w 3314077"/>
              <a:gd name="connsiteY5" fmla="*/ 2192548 h 6728001"/>
              <a:gd name="connsiteX6" fmla="*/ 3271692 w 3314077"/>
              <a:gd name="connsiteY6" fmla="*/ 1150868 h 6728001"/>
              <a:gd name="connsiteX7" fmla="*/ 3016174 w 3314077"/>
              <a:gd name="connsiteY7" fmla="*/ 1075118 h 6728001"/>
              <a:gd name="connsiteX8" fmla="*/ 2421106 w 3314077"/>
              <a:gd name="connsiteY8" fmla="*/ 1821072 h 6728001"/>
              <a:gd name="connsiteX9" fmla="*/ 2764006 w 3314077"/>
              <a:gd name="connsiteY9" fmla="*/ 563772 h 6728001"/>
              <a:gd name="connsiteX10" fmla="*/ 2487781 w 3314077"/>
              <a:gd name="connsiteY10" fmla="*/ 397084 h 6728001"/>
              <a:gd name="connsiteX11" fmla="*/ 2034792 w 3314077"/>
              <a:gd name="connsiteY11" fmla="*/ 1645310 h 6728001"/>
              <a:gd name="connsiteX12" fmla="*/ 2082969 w 3314077"/>
              <a:gd name="connsiteY12" fmla="*/ 154197 h 6728001"/>
              <a:gd name="connsiteX13" fmla="*/ 1768643 w 3314077"/>
              <a:gd name="connsiteY13" fmla="*/ 163723 h 6728001"/>
              <a:gd name="connsiteX14" fmla="*/ 1625667 w 3314077"/>
              <a:gd name="connsiteY14" fmla="*/ 1620945 h 6728001"/>
              <a:gd name="connsiteX15" fmla="*/ 1482893 w 3314077"/>
              <a:gd name="connsiteY15" fmla="*/ 378035 h 6728001"/>
              <a:gd name="connsiteX16" fmla="*/ 1197144 w 3314077"/>
              <a:gd name="connsiteY16" fmla="*/ 368510 h 6728001"/>
              <a:gd name="connsiteX17" fmla="*/ 1188171 w 3314077"/>
              <a:gd name="connsiteY17" fmla="*/ 1717750 h 6728001"/>
              <a:gd name="connsiteX18" fmla="*/ 909084 w 3314077"/>
              <a:gd name="connsiteY18" fmla="*/ 2336423 h 6728001"/>
              <a:gd name="connsiteX19" fmla="*/ 227494 w 3314077"/>
              <a:gd name="connsiteY19" fmla="*/ 1822074 h 6728001"/>
              <a:gd name="connsiteX20" fmla="*/ 159816 w 3314077"/>
              <a:gd name="connsiteY20" fmla="*/ 2133742 h 6728001"/>
              <a:gd name="connsiteX21" fmla="*/ 669507 w 3314077"/>
              <a:gd name="connsiteY21" fmla="*/ 2806910 h 6728001"/>
              <a:gd name="connsiteX22" fmla="*/ 1330494 w 3314077"/>
              <a:gd name="connsiteY22" fmla="*/ 3583198 h 6728001"/>
              <a:gd name="connsiteX23" fmla="*/ 1506706 w 3314077"/>
              <a:gd name="connsiteY23" fmla="*/ 4107073 h 6728001"/>
              <a:gd name="connsiteX24" fmla="*/ 1313917 w 3314077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03735 w 3292922"/>
              <a:gd name="connsiteY4" fmla="*/ 2784203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8013 w 3292922"/>
              <a:gd name="connsiteY3" fmla="*/ 3421148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92922" h="6728001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109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453204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424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389107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4838133"/>
            <a:ext cx="4153583" cy="157084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991959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527382" y="212643"/>
            <a:ext cx="11137237" cy="6432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1184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69269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004689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49610" y="1678931"/>
            <a:ext cx="3167743" cy="45550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22495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95552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168608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022495" y="4965171"/>
            <a:ext cx="2400000" cy="12688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6595552" y="4965171"/>
            <a:ext cx="2400000" cy="12688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9168608" y="4965171"/>
            <a:ext cx="2400000" cy="1268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8308627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56142" y="1699523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0508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84769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851280" y="3952861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500220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842831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696861"/>
            <a:ext cx="4859363" cy="4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322880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576053" y="1652733"/>
            <a:ext cx="4991945" cy="4581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140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92000" cy="131676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8627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36712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3717032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7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00" y="1652733"/>
            <a:ext cx="5560851" cy="304700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72262" y="1796819"/>
            <a:ext cx="3690423" cy="2400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95437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strike="noStrike" baseline="0"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099" name="Picture 3" descr="D:\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58" y="3236980"/>
            <a:ext cx="2893484" cy="28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90354" y="3367577"/>
            <a:ext cx="2626535" cy="17896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3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4858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626219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745072" y="2372883"/>
            <a:ext cx="5446928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379174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791744" y="0"/>
            <a:ext cx="232932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4969377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2546432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347400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621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05077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4380107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375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2852936"/>
            <a:ext cx="6096000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621021"/>
            <a:ext cx="6096000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89" y="0"/>
            <a:ext cx="3570695" cy="6858000"/>
          </a:xfrm>
          <a:prstGeom prst="rect">
            <a:avLst/>
          </a:prstGeom>
          <a:solidFill>
            <a:srgbClr val="EC771B"/>
          </a:solidFill>
          <a:extLst/>
        </p:spPr>
      </p:pic>
    </p:spTree>
    <p:extLst>
      <p:ext uri="{BB962C8B-B14F-4D97-AF65-F5344CB8AC3E}">
        <p14:creationId xmlns:p14="http://schemas.microsoft.com/office/powerpoint/2010/main" val="394563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B05DFB4-6D9F-4FAD-A5FD-74616362CDEF}" type="datetimeFigureOut">
              <a:rPr lang="en-US" smtClean="0"/>
              <a:pPr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FED0C5F-A4F6-4F13-BC51-9BCA22F63A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07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95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01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F782F-E8A4-C821-2D91-D5E93C0EA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034" y="497388"/>
            <a:ext cx="8705088" cy="5477256"/>
          </a:xfrm>
        </p:spPr>
        <p:txBody>
          <a:bodyPr>
            <a:noAutofit/>
          </a:bodyPr>
          <a:lstStyle/>
          <a:p>
            <a:r>
              <a:rPr lang="ru-RU" sz="4000" b="1" dirty="0"/>
              <a:t>Проект BE-Self</a:t>
            </a:r>
            <a:br>
              <a:rPr lang="ru-RU" sz="4000" b="1" dirty="0"/>
            </a:br>
            <a:r>
              <a:rPr lang="ru-RU" sz="4000" dirty="0"/>
              <a:t>Изграждане на здрави основи:</a:t>
            </a:r>
            <a:br>
              <a:rPr lang="ru-RU" sz="4000" dirty="0"/>
            </a:br>
            <a:r>
              <a:rPr lang="ru-RU" sz="4000" dirty="0"/>
              <a:t>Европейско партньорство за развиване на социалните и емоционални умения на децата</a:t>
            </a:r>
            <a:br>
              <a:rPr lang="ru-RU" sz="4000" dirty="0"/>
            </a:br>
            <a:r>
              <a:rPr lang="en-US" sz="4000" dirty="0" smtClean="0"/>
              <a:t>2024-1-BG01-KA220-SCH-000246610</a:t>
            </a:r>
            <a:br>
              <a:rPr lang="en-US" sz="4000" dirty="0" smtClean="0"/>
            </a:b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bg-BG" sz="4400" b="1" dirty="0" smtClean="0"/>
              <a:t>Ръководител</a:t>
            </a:r>
            <a:br>
              <a:rPr lang="bg-BG" sz="4400" b="1" dirty="0" smtClean="0"/>
            </a:br>
            <a:r>
              <a:rPr lang="bg-BG" sz="4400" b="1" dirty="0" err="1" smtClean="0"/>
              <a:t>доц</a:t>
            </a:r>
            <a:r>
              <a:rPr lang="en-US" sz="4400" b="1" dirty="0" smtClean="0"/>
              <a:t>. </a:t>
            </a:r>
            <a:r>
              <a:rPr lang="bg-BG" sz="4400" b="1" dirty="0" smtClean="0"/>
              <a:t>д-р Надя Колчева</a:t>
            </a:r>
            <a:endParaRPr lang="en-US" sz="4400" b="1" dirty="0"/>
          </a:p>
        </p:txBody>
      </p:sp>
      <p:pic>
        <p:nvPicPr>
          <p:cNvPr id="11" name="Picture 10" descr="EU flag-Erasmus+_vect_POS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942" y="5956254"/>
            <a:ext cx="2881058" cy="904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NBU 3 reda 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073" y="1322502"/>
            <a:ext cx="1759416" cy="601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073" y="2104490"/>
            <a:ext cx="1866667" cy="6245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548" y="4402394"/>
            <a:ext cx="1681639" cy="71643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48" y="2823131"/>
            <a:ext cx="1469094" cy="734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55" y="0"/>
            <a:ext cx="2244458" cy="1244760"/>
          </a:xfrm>
          <a:prstGeom prst="rect">
            <a:avLst/>
          </a:prstGeom>
        </p:spPr>
      </p:pic>
      <p:pic>
        <p:nvPicPr>
          <p:cNvPr id="17" name="Picture 2" descr="Budapest Schoo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068" y="3652233"/>
            <a:ext cx="1754421" cy="6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logo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48" y="5390535"/>
            <a:ext cx="1791965" cy="462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190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2082</TotalTime>
  <Words>31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Unicode MS</vt:lpstr>
      <vt:lpstr>Calibri</vt:lpstr>
      <vt:lpstr>Calibri Light</vt:lpstr>
      <vt:lpstr>Times New Roman</vt:lpstr>
      <vt:lpstr>Retrospect</vt:lpstr>
      <vt:lpstr>Contents Slide Master</vt:lpstr>
      <vt:lpstr>Section Break Slide Master</vt:lpstr>
      <vt:lpstr>Проект BE-Self Изграждане на здрави основи: Европейско партньорство за развиване на социалните и емоционални умения на децата 2024-1-BG01-KA220-SCH-000246610  Ръководител доц. д-р Надя Колчева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BE-Self</dc:title>
  <dc:creator>Margarita Pavlova</dc:creator>
  <cp:lastModifiedBy>User</cp:lastModifiedBy>
  <cp:revision>63</cp:revision>
  <dcterms:created xsi:type="dcterms:W3CDTF">2024-11-21T08:27:04Z</dcterms:created>
  <dcterms:modified xsi:type="dcterms:W3CDTF">2025-03-30T13:44:06Z</dcterms:modified>
</cp:coreProperties>
</file>