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60" r:id="rId2"/>
    <p:sldMasterId id="2147483778" r:id="rId3"/>
  </p:sldMasterIdLst>
  <p:notesMasterIdLst>
    <p:notesMasterId r:id="rId5"/>
  </p:notesMasterIdLst>
  <p:sldIdLst>
    <p:sldId id="256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6" y="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1FFD4-A2DA-4C02-83A4-51B09D9CB6EB}" type="datetimeFigureOut">
              <a:rPr lang="bg-BG" smtClean="0"/>
              <a:t>30.3.2025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AD468-9942-4CBD-AC88-F2B0CD746F8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3230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31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35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9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8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2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4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7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43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27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27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002-KIMS BUSINESS\007-02-Fullslidesppt-Contents\20161206\02-\blue-pencil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" y="3813043"/>
            <a:ext cx="5157105" cy="304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11424" y="644691"/>
            <a:ext cx="3456384" cy="163218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11424" y="2276872"/>
            <a:ext cx="345638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</a:t>
            </a:r>
          </a:p>
          <a:p>
            <a:pPr lvl="0"/>
            <a:r>
              <a:rPr lang="en-US" altLang="ko-KR" dirty="0"/>
              <a:t>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921780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036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5088809" y="3352278"/>
            <a:ext cx="1728193" cy="3530996"/>
          </a:xfrm>
          <a:custGeom>
            <a:avLst/>
            <a:gdLst>
              <a:gd name="connsiteX0" fmla="*/ 1847850 w 3571875"/>
              <a:gd name="connsiteY0" fmla="*/ 6791325 h 6791325"/>
              <a:gd name="connsiteX1" fmla="*/ 3571875 w 3571875"/>
              <a:gd name="connsiteY1" fmla="*/ 6781800 h 6791325"/>
              <a:gd name="connsiteX2" fmla="*/ 2514600 w 3571875"/>
              <a:gd name="connsiteY2" fmla="*/ 3819525 h 6791325"/>
              <a:gd name="connsiteX3" fmla="*/ 2390775 w 3571875"/>
              <a:gd name="connsiteY3" fmla="*/ 3267075 h 6791325"/>
              <a:gd name="connsiteX4" fmla="*/ 2752725 w 3571875"/>
              <a:gd name="connsiteY4" fmla="*/ 2162175 h 6791325"/>
              <a:gd name="connsiteX5" fmla="*/ 3390900 w 3571875"/>
              <a:gd name="connsiteY5" fmla="*/ 1247775 h 6791325"/>
              <a:gd name="connsiteX6" fmla="*/ 3209925 w 3571875"/>
              <a:gd name="connsiteY6" fmla="*/ 1133475 h 6791325"/>
              <a:gd name="connsiteX7" fmla="*/ 2543175 w 3571875"/>
              <a:gd name="connsiteY7" fmla="*/ 1857375 h 6791325"/>
              <a:gd name="connsiteX8" fmla="*/ 2371725 w 3571875"/>
              <a:gd name="connsiteY8" fmla="*/ 1752600 h 6791325"/>
              <a:gd name="connsiteX9" fmla="*/ 2771775 w 3571875"/>
              <a:gd name="connsiteY9" fmla="*/ 390525 h 6791325"/>
              <a:gd name="connsiteX10" fmla="*/ 2486025 w 3571875"/>
              <a:gd name="connsiteY10" fmla="*/ 295275 h 6791325"/>
              <a:gd name="connsiteX11" fmla="*/ 2124075 w 3571875"/>
              <a:gd name="connsiteY11" fmla="*/ 1609725 h 6791325"/>
              <a:gd name="connsiteX12" fmla="*/ 1971675 w 3571875"/>
              <a:gd name="connsiteY12" fmla="*/ 1495425 h 6791325"/>
              <a:gd name="connsiteX13" fmla="*/ 1990725 w 3571875"/>
              <a:gd name="connsiteY13" fmla="*/ 0 h 6791325"/>
              <a:gd name="connsiteX14" fmla="*/ 1790700 w 3571875"/>
              <a:gd name="connsiteY14" fmla="*/ 66675 h 6791325"/>
              <a:gd name="connsiteX15" fmla="*/ 1724025 w 3571875"/>
              <a:gd name="connsiteY15" fmla="*/ 1514475 h 6791325"/>
              <a:gd name="connsiteX16" fmla="*/ 1524000 w 3571875"/>
              <a:gd name="connsiteY16" fmla="*/ 1504950 h 6791325"/>
              <a:gd name="connsiteX17" fmla="*/ 1352550 w 3571875"/>
              <a:gd name="connsiteY17" fmla="*/ 123825 h 6791325"/>
              <a:gd name="connsiteX18" fmla="*/ 1171575 w 3571875"/>
              <a:gd name="connsiteY18" fmla="*/ 123825 h 6791325"/>
              <a:gd name="connsiteX19" fmla="*/ 1219200 w 3571875"/>
              <a:gd name="connsiteY19" fmla="*/ 1638300 h 6791325"/>
              <a:gd name="connsiteX20" fmla="*/ 1057275 w 3571875"/>
              <a:gd name="connsiteY20" fmla="*/ 2190750 h 6791325"/>
              <a:gd name="connsiteX21" fmla="*/ 800100 w 3571875"/>
              <a:gd name="connsiteY21" fmla="*/ 2247900 h 6791325"/>
              <a:gd name="connsiteX22" fmla="*/ 85725 w 3571875"/>
              <a:gd name="connsiteY22" fmla="*/ 1733550 h 6791325"/>
              <a:gd name="connsiteX23" fmla="*/ 0 w 3571875"/>
              <a:gd name="connsiteY23" fmla="*/ 2038350 h 6791325"/>
              <a:gd name="connsiteX24" fmla="*/ 609600 w 3571875"/>
              <a:gd name="connsiteY24" fmla="*/ 2743200 h 6791325"/>
              <a:gd name="connsiteX25" fmla="*/ 1238250 w 3571875"/>
              <a:gd name="connsiteY25" fmla="*/ 3476625 h 6791325"/>
              <a:gd name="connsiteX26" fmla="*/ 1457325 w 3571875"/>
              <a:gd name="connsiteY26" fmla="*/ 4010025 h 6791325"/>
              <a:gd name="connsiteX27" fmla="*/ 1847850 w 3571875"/>
              <a:gd name="connsiteY27" fmla="*/ 6791325 h 6791325"/>
              <a:gd name="connsiteX0" fmla="*/ 1889034 w 3613059"/>
              <a:gd name="connsiteY0" fmla="*/ 6791325 h 6791325"/>
              <a:gd name="connsiteX1" fmla="*/ 3613059 w 3613059"/>
              <a:gd name="connsiteY1" fmla="*/ 6781800 h 6791325"/>
              <a:gd name="connsiteX2" fmla="*/ 2555784 w 3613059"/>
              <a:gd name="connsiteY2" fmla="*/ 3819525 h 6791325"/>
              <a:gd name="connsiteX3" fmla="*/ 2431959 w 3613059"/>
              <a:gd name="connsiteY3" fmla="*/ 3267075 h 6791325"/>
              <a:gd name="connsiteX4" fmla="*/ 2793909 w 3613059"/>
              <a:gd name="connsiteY4" fmla="*/ 2162175 h 6791325"/>
              <a:gd name="connsiteX5" fmla="*/ 3432084 w 3613059"/>
              <a:gd name="connsiteY5" fmla="*/ 1247775 h 6791325"/>
              <a:gd name="connsiteX6" fmla="*/ 3251109 w 3613059"/>
              <a:gd name="connsiteY6" fmla="*/ 1133475 h 6791325"/>
              <a:gd name="connsiteX7" fmla="*/ 2584359 w 3613059"/>
              <a:gd name="connsiteY7" fmla="*/ 1857375 h 6791325"/>
              <a:gd name="connsiteX8" fmla="*/ 2412909 w 3613059"/>
              <a:gd name="connsiteY8" fmla="*/ 1752600 h 6791325"/>
              <a:gd name="connsiteX9" fmla="*/ 2812959 w 3613059"/>
              <a:gd name="connsiteY9" fmla="*/ 390525 h 6791325"/>
              <a:gd name="connsiteX10" fmla="*/ 2527209 w 3613059"/>
              <a:gd name="connsiteY10" fmla="*/ 295275 h 6791325"/>
              <a:gd name="connsiteX11" fmla="*/ 2165259 w 3613059"/>
              <a:gd name="connsiteY11" fmla="*/ 1609725 h 6791325"/>
              <a:gd name="connsiteX12" fmla="*/ 2012859 w 3613059"/>
              <a:gd name="connsiteY12" fmla="*/ 1495425 h 6791325"/>
              <a:gd name="connsiteX13" fmla="*/ 2031909 w 3613059"/>
              <a:gd name="connsiteY13" fmla="*/ 0 h 6791325"/>
              <a:gd name="connsiteX14" fmla="*/ 1831884 w 3613059"/>
              <a:gd name="connsiteY14" fmla="*/ 66675 h 6791325"/>
              <a:gd name="connsiteX15" fmla="*/ 1765209 w 3613059"/>
              <a:gd name="connsiteY15" fmla="*/ 1514475 h 6791325"/>
              <a:gd name="connsiteX16" fmla="*/ 1565184 w 3613059"/>
              <a:gd name="connsiteY16" fmla="*/ 1504950 h 6791325"/>
              <a:gd name="connsiteX17" fmla="*/ 1393734 w 3613059"/>
              <a:gd name="connsiteY17" fmla="*/ 123825 h 6791325"/>
              <a:gd name="connsiteX18" fmla="*/ 1212759 w 3613059"/>
              <a:gd name="connsiteY18" fmla="*/ 123825 h 6791325"/>
              <a:gd name="connsiteX19" fmla="*/ 1260384 w 3613059"/>
              <a:gd name="connsiteY19" fmla="*/ 1638300 h 6791325"/>
              <a:gd name="connsiteX20" fmla="*/ 1098459 w 3613059"/>
              <a:gd name="connsiteY20" fmla="*/ 2190750 h 6791325"/>
              <a:gd name="connsiteX21" fmla="*/ 841284 w 3613059"/>
              <a:gd name="connsiteY21" fmla="*/ 2247900 h 6791325"/>
              <a:gd name="connsiteX22" fmla="*/ 126909 w 3613059"/>
              <a:gd name="connsiteY22" fmla="*/ 1733550 h 6791325"/>
              <a:gd name="connsiteX23" fmla="*/ 41184 w 3613059"/>
              <a:gd name="connsiteY23" fmla="*/ 2038350 h 6791325"/>
              <a:gd name="connsiteX24" fmla="*/ 650784 w 3613059"/>
              <a:gd name="connsiteY24" fmla="*/ 2743200 h 6791325"/>
              <a:gd name="connsiteX25" fmla="*/ 1279434 w 3613059"/>
              <a:gd name="connsiteY25" fmla="*/ 3476625 h 6791325"/>
              <a:gd name="connsiteX26" fmla="*/ 1498509 w 3613059"/>
              <a:gd name="connsiteY26" fmla="*/ 4010025 h 6791325"/>
              <a:gd name="connsiteX27" fmla="*/ 1889034 w 3613059"/>
              <a:gd name="connsiteY27" fmla="*/ 6791325 h 6791325"/>
              <a:gd name="connsiteX0" fmla="*/ 1872461 w 3596486"/>
              <a:gd name="connsiteY0" fmla="*/ 6791325 h 6791325"/>
              <a:gd name="connsiteX1" fmla="*/ 3596486 w 3596486"/>
              <a:gd name="connsiteY1" fmla="*/ 6781800 h 6791325"/>
              <a:gd name="connsiteX2" fmla="*/ 2539211 w 3596486"/>
              <a:gd name="connsiteY2" fmla="*/ 3819525 h 6791325"/>
              <a:gd name="connsiteX3" fmla="*/ 2415386 w 3596486"/>
              <a:gd name="connsiteY3" fmla="*/ 3267075 h 6791325"/>
              <a:gd name="connsiteX4" fmla="*/ 2777336 w 3596486"/>
              <a:gd name="connsiteY4" fmla="*/ 2162175 h 6791325"/>
              <a:gd name="connsiteX5" fmla="*/ 3415511 w 3596486"/>
              <a:gd name="connsiteY5" fmla="*/ 1247775 h 6791325"/>
              <a:gd name="connsiteX6" fmla="*/ 3234536 w 3596486"/>
              <a:gd name="connsiteY6" fmla="*/ 1133475 h 6791325"/>
              <a:gd name="connsiteX7" fmla="*/ 2567786 w 3596486"/>
              <a:gd name="connsiteY7" fmla="*/ 1857375 h 6791325"/>
              <a:gd name="connsiteX8" fmla="*/ 2396336 w 3596486"/>
              <a:gd name="connsiteY8" fmla="*/ 1752600 h 6791325"/>
              <a:gd name="connsiteX9" fmla="*/ 2796386 w 3596486"/>
              <a:gd name="connsiteY9" fmla="*/ 390525 h 6791325"/>
              <a:gd name="connsiteX10" fmla="*/ 2510636 w 3596486"/>
              <a:gd name="connsiteY10" fmla="*/ 295275 h 6791325"/>
              <a:gd name="connsiteX11" fmla="*/ 2148686 w 3596486"/>
              <a:gd name="connsiteY11" fmla="*/ 1609725 h 6791325"/>
              <a:gd name="connsiteX12" fmla="*/ 1996286 w 3596486"/>
              <a:gd name="connsiteY12" fmla="*/ 1495425 h 6791325"/>
              <a:gd name="connsiteX13" fmla="*/ 2015336 w 3596486"/>
              <a:gd name="connsiteY13" fmla="*/ 0 h 6791325"/>
              <a:gd name="connsiteX14" fmla="*/ 1815311 w 3596486"/>
              <a:gd name="connsiteY14" fmla="*/ 66675 h 6791325"/>
              <a:gd name="connsiteX15" fmla="*/ 1748636 w 3596486"/>
              <a:gd name="connsiteY15" fmla="*/ 1514475 h 6791325"/>
              <a:gd name="connsiteX16" fmla="*/ 1548611 w 3596486"/>
              <a:gd name="connsiteY16" fmla="*/ 1504950 h 6791325"/>
              <a:gd name="connsiteX17" fmla="*/ 1377161 w 3596486"/>
              <a:gd name="connsiteY17" fmla="*/ 123825 h 6791325"/>
              <a:gd name="connsiteX18" fmla="*/ 1196186 w 3596486"/>
              <a:gd name="connsiteY18" fmla="*/ 123825 h 6791325"/>
              <a:gd name="connsiteX19" fmla="*/ 1243811 w 3596486"/>
              <a:gd name="connsiteY19" fmla="*/ 1638300 h 6791325"/>
              <a:gd name="connsiteX20" fmla="*/ 1081886 w 3596486"/>
              <a:gd name="connsiteY20" fmla="*/ 2190750 h 6791325"/>
              <a:gd name="connsiteX21" fmla="*/ 824711 w 3596486"/>
              <a:gd name="connsiteY21" fmla="*/ 2247900 h 6791325"/>
              <a:gd name="connsiteX22" fmla="*/ 110336 w 3596486"/>
              <a:gd name="connsiteY22" fmla="*/ 1733550 h 6791325"/>
              <a:gd name="connsiteX23" fmla="*/ 76998 w 3596486"/>
              <a:gd name="connsiteY23" fmla="*/ 2038350 h 6791325"/>
              <a:gd name="connsiteX24" fmla="*/ 634211 w 3596486"/>
              <a:gd name="connsiteY24" fmla="*/ 2743200 h 6791325"/>
              <a:gd name="connsiteX25" fmla="*/ 1262861 w 3596486"/>
              <a:gd name="connsiteY25" fmla="*/ 3476625 h 6791325"/>
              <a:gd name="connsiteX26" fmla="*/ 1481936 w 3596486"/>
              <a:gd name="connsiteY26" fmla="*/ 4010025 h 6791325"/>
              <a:gd name="connsiteX27" fmla="*/ 1872461 w 3596486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93297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814105 h 6814105"/>
              <a:gd name="connsiteX1" fmla="*/ 3693484 w 3693484"/>
              <a:gd name="connsiteY1" fmla="*/ 6804580 h 6814105"/>
              <a:gd name="connsiteX2" fmla="*/ 2636209 w 3693484"/>
              <a:gd name="connsiteY2" fmla="*/ 3842305 h 6814105"/>
              <a:gd name="connsiteX3" fmla="*/ 2512384 w 3693484"/>
              <a:gd name="connsiteY3" fmla="*/ 3289855 h 6814105"/>
              <a:gd name="connsiteX4" fmla="*/ 2874334 w 3693484"/>
              <a:gd name="connsiteY4" fmla="*/ 2184955 h 6814105"/>
              <a:gd name="connsiteX5" fmla="*/ 3512509 w 3693484"/>
              <a:gd name="connsiteY5" fmla="*/ 1270555 h 6814105"/>
              <a:gd name="connsiteX6" fmla="*/ 3331534 w 3693484"/>
              <a:gd name="connsiteY6" fmla="*/ 1156255 h 6814105"/>
              <a:gd name="connsiteX7" fmla="*/ 2664784 w 3693484"/>
              <a:gd name="connsiteY7" fmla="*/ 1880155 h 6814105"/>
              <a:gd name="connsiteX8" fmla="*/ 2493334 w 3693484"/>
              <a:gd name="connsiteY8" fmla="*/ 1775380 h 6814105"/>
              <a:gd name="connsiteX9" fmla="*/ 2893384 w 3693484"/>
              <a:gd name="connsiteY9" fmla="*/ 413305 h 6814105"/>
              <a:gd name="connsiteX10" fmla="*/ 2607634 w 3693484"/>
              <a:gd name="connsiteY10" fmla="*/ 318055 h 6814105"/>
              <a:gd name="connsiteX11" fmla="*/ 2245684 w 3693484"/>
              <a:gd name="connsiteY11" fmla="*/ 1632505 h 6814105"/>
              <a:gd name="connsiteX12" fmla="*/ 2131384 w 3693484"/>
              <a:gd name="connsiteY12" fmla="*/ 1565830 h 6814105"/>
              <a:gd name="connsiteX13" fmla="*/ 2193297 w 3693484"/>
              <a:gd name="connsiteY13" fmla="*/ 122792 h 6814105"/>
              <a:gd name="connsiteX14" fmla="*/ 1878971 w 3693484"/>
              <a:gd name="connsiteY14" fmla="*/ 132318 h 6814105"/>
              <a:gd name="connsiteX15" fmla="*/ 1798009 w 3693484"/>
              <a:gd name="connsiteY15" fmla="*/ 1522968 h 6814105"/>
              <a:gd name="connsiteX16" fmla="*/ 1674184 w 3693484"/>
              <a:gd name="connsiteY16" fmla="*/ 1527729 h 6814105"/>
              <a:gd name="connsiteX17" fmla="*/ 1593221 w 3693484"/>
              <a:gd name="connsiteY17" fmla="*/ 346630 h 6814105"/>
              <a:gd name="connsiteX18" fmla="*/ 1307472 w 3693484"/>
              <a:gd name="connsiteY18" fmla="*/ 337105 h 6814105"/>
              <a:gd name="connsiteX19" fmla="*/ 1312234 w 3693484"/>
              <a:gd name="connsiteY19" fmla="*/ 1603930 h 6814105"/>
              <a:gd name="connsiteX20" fmla="*/ 1259846 w 3693484"/>
              <a:gd name="connsiteY20" fmla="*/ 1994455 h 6814105"/>
              <a:gd name="connsiteX21" fmla="*/ 902659 w 3693484"/>
              <a:gd name="connsiteY21" fmla="*/ 2270680 h 6814105"/>
              <a:gd name="connsiteX22" fmla="*/ 207334 w 3693484"/>
              <a:gd name="connsiteY22" fmla="*/ 1756330 h 6814105"/>
              <a:gd name="connsiteX23" fmla="*/ 173996 w 3693484"/>
              <a:gd name="connsiteY23" fmla="*/ 2061130 h 6814105"/>
              <a:gd name="connsiteX24" fmla="*/ 731209 w 3693484"/>
              <a:gd name="connsiteY24" fmla="*/ 2765980 h 6814105"/>
              <a:gd name="connsiteX25" fmla="*/ 1359859 w 3693484"/>
              <a:gd name="connsiteY25" fmla="*/ 3499405 h 6814105"/>
              <a:gd name="connsiteX26" fmla="*/ 1578934 w 3693484"/>
              <a:gd name="connsiteY26" fmla="*/ 4032805 h 6814105"/>
              <a:gd name="connsiteX27" fmla="*/ 1969459 w 3693484"/>
              <a:gd name="connsiteY27" fmla="*/ 6814105 h 6814105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45684 w 3693484"/>
              <a:gd name="connsiteY11" fmla="*/ 1663910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21922 w 3693484"/>
              <a:gd name="connsiteY10" fmla="*/ 401847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598109 w 3693484"/>
              <a:gd name="connsiteY7" fmla="*/ 18496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64809 w 3693484"/>
              <a:gd name="connsiteY4" fmla="*/ 219731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83859 w 3693484"/>
              <a:gd name="connsiteY4" fmla="*/ 2092535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21959 w 3693484"/>
              <a:gd name="connsiteY4" fmla="*/ 2097298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59934 w 3693484"/>
              <a:gd name="connsiteY0" fmla="*/ 6707398 h 6835985"/>
              <a:gd name="connsiteX1" fmla="*/ 3693484 w 3693484"/>
              <a:gd name="connsiteY1" fmla="*/ 6835985 h 6835985"/>
              <a:gd name="connsiteX2" fmla="*/ 2640971 w 3693484"/>
              <a:gd name="connsiteY2" fmla="*/ 3878472 h 6835985"/>
              <a:gd name="connsiteX3" fmla="*/ 2517146 w 3693484"/>
              <a:gd name="connsiteY3" fmla="*/ 3345073 h 6835985"/>
              <a:gd name="connsiteX4" fmla="*/ 2755270 w 3693484"/>
              <a:gd name="connsiteY4" fmla="*/ 2811673 h 6835985"/>
              <a:gd name="connsiteX5" fmla="*/ 2864809 w 3693484"/>
              <a:gd name="connsiteY5" fmla="*/ 2192548 h 6835985"/>
              <a:gd name="connsiteX6" fmla="*/ 3512509 w 3693484"/>
              <a:gd name="connsiteY6" fmla="*/ 1301960 h 6835985"/>
              <a:gd name="connsiteX7" fmla="*/ 3298197 w 3693484"/>
              <a:gd name="connsiteY7" fmla="*/ 1178135 h 6835985"/>
              <a:gd name="connsiteX8" fmla="*/ 2607634 w 3693484"/>
              <a:gd name="connsiteY8" fmla="*/ 1878222 h 6835985"/>
              <a:gd name="connsiteX9" fmla="*/ 2531434 w 3693484"/>
              <a:gd name="connsiteY9" fmla="*/ 1821072 h 6835985"/>
              <a:gd name="connsiteX10" fmla="*/ 2874334 w 3693484"/>
              <a:gd name="connsiteY10" fmla="*/ 563772 h 6835985"/>
              <a:gd name="connsiteX11" fmla="*/ 2598109 w 3693484"/>
              <a:gd name="connsiteY11" fmla="*/ 397084 h 6835985"/>
              <a:gd name="connsiteX12" fmla="*/ 2207584 w 3693484"/>
              <a:gd name="connsiteY12" fmla="*/ 1659147 h 6835985"/>
              <a:gd name="connsiteX13" fmla="*/ 2131384 w 3693484"/>
              <a:gd name="connsiteY13" fmla="*/ 1597235 h 6835985"/>
              <a:gd name="connsiteX14" fmla="*/ 2193297 w 3693484"/>
              <a:gd name="connsiteY14" fmla="*/ 154197 h 6835985"/>
              <a:gd name="connsiteX15" fmla="*/ 1878971 w 3693484"/>
              <a:gd name="connsiteY15" fmla="*/ 163723 h 6835985"/>
              <a:gd name="connsiteX16" fmla="*/ 1798009 w 3693484"/>
              <a:gd name="connsiteY16" fmla="*/ 1554373 h 6835985"/>
              <a:gd name="connsiteX17" fmla="*/ 1674184 w 3693484"/>
              <a:gd name="connsiteY17" fmla="*/ 1559134 h 6835985"/>
              <a:gd name="connsiteX18" fmla="*/ 1593221 w 3693484"/>
              <a:gd name="connsiteY18" fmla="*/ 378035 h 6835985"/>
              <a:gd name="connsiteX19" fmla="*/ 1307472 w 3693484"/>
              <a:gd name="connsiteY19" fmla="*/ 368510 h 6835985"/>
              <a:gd name="connsiteX20" fmla="*/ 1312234 w 3693484"/>
              <a:gd name="connsiteY20" fmla="*/ 1635335 h 6835985"/>
              <a:gd name="connsiteX21" fmla="*/ 1259846 w 3693484"/>
              <a:gd name="connsiteY21" fmla="*/ 2025860 h 6835985"/>
              <a:gd name="connsiteX22" fmla="*/ 902659 w 3693484"/>
              <a:gd name="connsiteY22" fmla="*/ 2302085 h 6835985"/>
              <a:gd name="connsiteX23" fmla="*/ 207334 w 3693484"/>
              <a:gd name="connsiteY23" fmla="*/ 1787735 h 6835985"/>
              <a:gd name="connsiteX24" fmla="*/ 173996 w 3693484"/>
              <a:gd name="connsiteY24" fmla="*/ 2092535 h 6835985"/>
              <a:gd name="connsiteX25" fmla="*/ 745496 w 3693484"/>
              <a:gd name="connsiteY25" fmla="*/ 2806910 h 6835985"/>
              <a:gd name="connsiteX26" fmla="*/ 1440822 w 3693484"/>
              <a:gd name="connsiteY26" fmla="*/ 3583198 h 6835985"/>
              <a:gd name="connsiteX27" fmla="*/ 1617034 w 3693484"/>
              <a:gd name="connsiteY27" fmla="*/ 4107073 h 6835985"/>
              <a:gd name="connsiteX28" fmla="*/ 1959934 w 3693484"/>
              <a:gd name="connsiteY28" fmla="*/ 6707398 h 6835985"/>
              <a:gd name="connsiteX0" fmla="*/ 1959934 w 3664909"/>
              <a:gd name="connsiteY0" fmla="*/ 6707398 h 6712160"/>
              <a:gd name="connsiteX1" fmla="*/ 3664909 w 3664909"/>
              <a:gd name="connsiteY1" fmla="*/ 6712160 h 6712160"/>
              <a:gd name="connsiteX2" fmla="*/ 2640971 w 3664909"/>
              <a:gd name="connsiteY2" fmla="*/ 3878472 h 6712160"/>
              <a:gd name="connsiteX3" fmla="*/ 2517146 w 3664909"/>
              <a:gd name="connsiteY3" fmla="*/ 3345073 h 6712160"/>
              <a:gd name="connsiteX4" fmla="*/ 2755270 w 3664909"/>
              <a:gd name="connsiteY4" fmla="*/ 2811673 h 6712160"/>
              <a:gd name="connsiteX5" fmla="*/ 2864809 w 3664909"/>
              <a:gd name="connsiteY5" fmla="*/ 2192548 h 6712160"/>
              <a:gd name="connsiteX6" fmla="*/ 3512509 w 3664909"/>
              <a:gd name="connsiteY6" fmla="*/ 1301960 h 6712160"/>
              <a:gd name="connsiteX7" fmla="*/ 3298197 w 3664909"/>
              <a:gd name="connsiteY7" fmla="*/ 1178135 h 6712160"/>
              <a:gd name="connsiteX8" fmla="*/ 2607634 w 3664909"/>
              <a:gd name="connsiteY8" fmla="*/ 1878222 h 6712160"/>
              <a:gd name="connsiteX9" fmla="*/ 2531434 w 3664909"/>
              <a:gd name="connsiteY9" fmla="*/ 1821072 h 6712160"/>
              <a:gd name="connsiteX10" fmla="*/ 2874334 w 3664909"/>
              <a:gd name="connsiteY10" fmla="*/ 563772 h 6712160"/>
              <a:gd name="connsiteX11" fmla="*/ 2598109 w 3664909"/>
              <a:gd name="connsiteY11" fmla="*/ 397084 h 6712160"/>
              <a:gd name="connsiteX12" fmla="*/ 2207584 w 3664909"/>
              <a:gd name="connsiteY12" fmla="*/ 1659147 h 6712160"/>
              <a:gd name="connsiteX13" fmla="*/ 2131384 w 3664909"/>
              <a:gd name="connsiteY13" fmla="*/ 1597235 h 6712160"/>
              <a:gd name="connsiteX14" fmla="*/ 2193297 w 3664909"/>
              <a:gd name="connsiteY14" fmla="*/ 154197 h 6712160"/>
              <a:gd name="connsiteX15" fmla="*/ 1878971 w 3664909"/>
              <a:gd name="connsiteY15" fmla="*/ 163723 h 6712160"/>
              <a:gd name="connsiteX16" fmla="*/ 1798009 w 3664909"/>
              <a:gd name="connsiteY16" fmla="*/ 1554373 h 6712160"/>
              <a:gd name="connsiteX17" fmla="*/ 1674184 w 3664909"/>
              <a:gd name="connsiteY17" fmla="*/ 1559134 h 6712160"/>
              <a:gd name="connsiteX18" fmla="*/ 1593221 w 3664909"/>
              <a:gd name="connsiteY18" fmla="*/ 378035 h 6712160"/>
              <a:gd name="connsiteX19" fmla="*/ 1307472 w 3664909"/>
              <a:gd name="connsiteY19" fmla="*/ 368510 h 6712160"/>
              <a:gd name="connsiteX20" fmla="*/ 1312234 w 3664909"/>
              <a:gd name="connsiteY20" fmla="*/ 1635335 h 6712160"/>
              <a:gd name="connsiteX21" fmla="*/ 1259846 w 3664909"/>
              <a:gd name="connsiteY21" fmla="*/ 2025860 h 6712160"/>
              <a:gd name="connsiteX22" fmla="*/ 902659 w 3664909"/>
              <a:gd name="connsiteY22" fmla="*/ 2302085 h 6712160"/>
              <a:gd name="connsiteX23" fmla="*/ 207334 w 3664909"/>
              <a:gd name="connsiteY23" fmla="*/ 1787735 h 6712160"/>
              <a:gd name="connsiteX24" fmla="*/ 173996 w 3664909"/>
              <a:gd name="connsiteY24" fmla="*/ 2092535 h 6712160"/>
              <a:gd name="connsiteX25" fmla="*/ 745496 w 3664909"/>
              <a:gd name="connsiteY25" fmla="*/ 2806910 h 6712160"/>
              <a:gd name="connsiteX26" fmla="*/ 1440822 w 3664909"/>
              <a:gd name="connsiteY26" fmla="*/ 3583198 h 6712160"/>
              <a:gd name="connsiteX27" fmla="*/ 1617034 w 3664909"/>
              <a:gd name="connsiteY27" fmla="*/ 4107073 h 6712160"/>
              <a:gd name="connsiteX28" fmla="*/ 1959934 w 3664909"/>
              <a:gd name="connsiteY28" fmla="*/ 6707398 h 6712160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17146 w 3650621"/>
              <a:gd name="connsiteY3" fmla="*/ 3345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424245 w 3650621"/>
              <a:gd name="connsiteY0" fmla="*/ 6728001 h 6728001"/>
              <a:gd name="connsiteX1" fmla="*/ 3650621 w 3650621"/>
              <a:gd name="connsiteY1" fmla="*/ 6702635 h 6728001"/>
              <a:gd name="connsiteX2" fmla="*/ 2640971 w 3650621"/>
              <a:gd name="connsiteY2" fmla="*/ 3878472 h 6728001"/>
              <a:gd name="connsiteX3" fmla="*/ 2539547 w 3650621"/>
              <a:gd name="connsiteY3" fmla="*/ 3373073 h 6728001"/>
              <a:gd name="connsiteX4" fmla="*/ 2755270 w 3650621"/>
              <a:gd name="connsiteY4" fmla="*/ 2811673 h 6728001"/>
              <a:gd name="connsiteX5" fmla="*/ 2864809 w 3650621"/>
              <a:gd name="connsiteY5" fmla="*/ 2192548 h 6728001"/>
              <a:gd name="connsiteX6" fmla="*/ 3512509 w 3650621"/>
              <a:gd name="connsiteY6" fmla="*/ 1301960 h 6728001"/>
              <a:gd name="connsiteX7" fmla="*/ 3298197 w 3650621"/>
              <a:gd name="connsiteY7" fmla="*/ 1178135 h 6728001"/>
              <a:gd name="connsiteX8" fmla="*/ 2607634 w 3650621"/>
              <a:gd name="connsiteY8" fmla="*/ 1878222 h 6728001"/>
              <a:gd name="connsiteX9" fmla="*/ 2531434 w 3650621"/>
              <a:gd name="connsiteY9" fmla="*/ 1821072 h 6728001"/>
              <a:gd name="connsiteX10" fmla="*/ 2874334 w 3650621"/>
              <a:gd name="connsiteY10" fmla="*/ 563772 h 6728001"/>
              <a:gd name="connsiteX11" fmla="*/ 2598109 w 3650621"/>
              <a:gd name="connsiteY11" fmla="*/ 397084 h 6728001"/>
              <a:gd name="connsiteX12" fmla="*/ 2207584 w 3650621"/>
              <a:gd name="connsiteY12" fmla="*/ 1659147 h 6728001"/>
              <a:gd name="connsiteX13" fmla="*/ 2131384 w 3650621"/>
              <a:gd name="connsiteY13" fmla="*/ 1597235 h 6728001"/>
              <a:gd name="connsiteX14" fmla="*/ 2193297 w 3650621"/>
              <a:gd name="connsiteY14" fmla="*/ 154197 h 6728001"/>
              <a:gd name="connsiteX15" fmla="*/ 1878971 w 3650621"/>
              <a:gd name="connsiteY15" fmla="*/ 163723 h 6728001"/>
              <a:gd name="connsiteX16" fmla="*/ 1798009 w 3650621"/>
              <a:gd name="connsiteY16" fmla="*/ 1554373 h 6728001"/>
              <a:gd name="connsiteX17" fmla="*/ 1674184 w 3650621"/>
              <a:gd name="connsiteY17" fmla="*/ 1559134 h 6728001"/>
              <a:gd name="connsiteX18" fmla="*/ 1593221 w 3650621"/>
              <a:gd name="connsiteY18" fmla="*/ 378035 h 6728001"/>
              <a:gd name="connsiteX19" fmla="*/ 1307472 w 3650621"/>
              <a:gd name="connsiteY19" fmla="*/ 368510 h 6728001"/>
              <a:gd name="connsiteX20" fmla="*/ 1312234 w 3650621"/>
              <a:gd name="connsiteY20" fmla="*/ 1635335 h 6728001"/>
              <a:gd name="connsiteX21" fmla="*/ 1259846 w 3650621"/>
              <a:gd name="connsiteY21" fmla="*/ 2025860 h 6728001"/>
              <a:gd name="connsiteX22" fmla="*/ 902659 w 3650621"/>
              <a:gd name="connsiteY22" fmla="*/ 2302085 h 6728001"/>
              <a:gd name="connsiteX23" fmla="*/ 207334 w 3650621"/>
              <a:gd name="connsiteY23" fmla="*/ 1787735 h 6728001"/>
              <a:gd name="connsiteX24" fmla="*/ 173996 w 3650621"/>
              <a:gd name="connsiteY24" fmla="*/ 2092535 h 6728001"/>
              <a:gd name="connsiteX25" fmla="*/ 745496 w 3650621"/>
              <a:gd name="connsiteY25" fmla="*/ 2806910 h 6728001"/>
              <a:gd name="connsiteX26" fmla="*/ 1440822 w 3650621"/>
              <a:gd name="connsiteY26" fmla="*/ 3583198 h 6728001"/>
              <a:gd name="connsiteX27" fmla="*/ 1617034 w 3650621"/>
              <a:gd name="connsiteY27" fmla="*/ 4107073 h 6728001"/>
              <a:gd name="connsiteX28" fmla="*/ 1424245 w 3650621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78205 w 3560733"/>
              <a:gd name="connsiteY22" fmla="*/ 2295217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378326 w 3514814"/>
              <a:gd name="connsiteY0" fmla="*/ 6728001 h 6728001"/>
              <a:gd name="connsiteX1" fmla="*/ 3144559 w 3514814"/>
              <a:gd name="connsiteY1" fmla="*/ 6709503 h 6728001"/>
              <a:gd name="connsiteX2" fmla="*/ 2595052 w 3514814"/>
              <a:gd name="connsiteY2" fmla="*/ 3878472 h 6728001"/>
              <a:gd name="connsiteX3" fmla="*/ 2507364 w 3514814"/>
              <a:gd name="connsiteY3" fmla="*/ 3482959 h 6728001"/>
              <a:gd name="connsiteX4" fmla="*/ 2778029 w 3514814"/>
              <a:gd name="connsiteY4" fmla="*/ 2866616 h 6728001"/>
              <a:gd name="connsiteX5" fmla="*/ 2818890 w 3514814"/>
              <a:gd name="connsiteY5" fmla="*/ 2192548 h 6728001"/>
              <a:gd name="connsiteX6" fmla="*/ 3466590 w 3514814"/>
              <a:gd name="connsiteY6" fmla="*/ 1301960 h 6728001"/>
              <a:gd name="connsiteX7" fmla="*/ 3252278 w 3514814"/>
              <a:gd name="connsiteY7" fmla="*/ 1178135 h 6728001"/>
              <a:gd name="connsiteX8" fmla="*/ 2561715 w 3514814"/>
              <a:gd name="connsiteY8" fmla="*/ 1878222 h 6728001"/>
              <a:gd name="connsiteX9" fmla="*/ 2485515 w 3514814"/>
              <a:gd name="connsiteY9" fmla="*/ 1821072 h 6728001"/>
              <a:gd name="connsiteX10" fmla="*/ 2828415 w 3514814"/>
              <a:gd name="connsiteY10" fmla="*/ 563772 h 6728001"/>
              <a:gd name="connsiteX11" fmla="*/ 2552190 w 3514814"/>
              <a:gd name="connsiteY11" fmla="*/ 397084 h 6728001"/>
              <a:gd name="connsiteX12" fmla="*/ 2161665 w 3514814"/>
              <a:gd name="connsiteY12" fmla="*/ 1659147 h 6728001"/>
              <a:gd name="connsiteX13" fmla="*/ 2085465 w 3514814"/>
              <a:gd name="connsiteY13" fmla="*/ 1597235 h 6728001"/>
              <a:gd name="connsiteX14" fmla="*/ 2147378 w 3514814"/>
              <a:gd name="connsiteY14" fmla="*/ 154197 h 6728001"/>
              <a:gd name="connsiteX15" fmla="*/ 1833052 w 3514814"/>
              <a:gd name="connsiteY15" fmla="*/ 163723 h 6728001"/>
              <a:gd name="connsiteX16" fmla="*/ 1752090 w 3514814"/>
              <a:gd name="connsiteY16" fmla="*/ 1554373 h 6728001"/>
              <a:gd name="connsiteX17" fmla="*/ 1628265 w 3514814"/>
              <a:gd name="connsiteY17" fmla="*/ 1559134 h 6728001"/>
              <a:gd name="connsiteX18" fmla="*/ 1547302 w 3514814"/>
              <a:gd name="connsiteY18" fmla="*/ 378035 h 6728001"/>
              <a:gd name="connsiteX19" fmla="*/ 1261553 w 3514814"/>
              <a:gd name="connsiteY19" fmla="*/ 368510 h 6728001"/>
              <a:gd name="connsiteX20" fmla="*/ 1266315 w 3514814"/>
              <a:gd name="connsiteY20" fmla="*/ 1635335 h 6728001"/>
              <a:gd name="connsiteX21" fmla="*/ 1213927 w 3514814"/>
              <a:gd name="connsiteY21" fmla="*/ 2025860 h 6728001"/>
              <a:gd name="connsiteX22" fmla="*/ 932286 w 3514814"/>
              <a:gd name="connsiteY22" fmla="*/ 2295217 h 6728001"/>
              <a:gd name="connsiteX23" fmla="*/ 291903 w 3514814"/>
              <a:gd name="connsiteY23" fmla="*/ 1822074 h 6728001"/>
              <a:gd name="connsiteX24" fmla="*/ 128077 w 3514814"/>
              <a:gd name="connsiteY24" fmla="*/ 2092535 h 6728001"/>
              <a:gd name="connsiteX25" fmla="*/ 699577 w 3514814"/>
              <a:gd name="connsiteY25" fmla="*/ 2806910 h 6728001"/>
              <a:gd name="connsiteX26" fmla="*/ 1394903 w 3514814"/>
              <a:gd name="connsiteY26" fmla="*/ 3583198 h 6728001"/>
              <a:gd name="connsiteX27" fmla="*/ 1571115 w 3514814"/>
              <a:gd name="connsiteY27" fmla="*/ 4107073 h 6728001"/>
              <a:gd name="connsiteX28" fmla="*/ 1378326 w 3514814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35168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1097303 w 3450405"/>
              <a:gd name="connsiteY22" fmla="*/ 2047827 h 6728001"/>
              <a:gd name="connsiteX23" fmla="*/ 909084 w 3450405"/>
              <a:gd name="connsiteY23" fmla="*/ 2336423 h 6728001"/>
              <a:gd name="connsiteX24" fmla="*/ 227494 w 3450405"/>
              <a:gd name="connsiteY24" fmla="*/ 1822074 h 6728001"/>
              <a:gd name="connsiteX25" fmla="*/ 159816 w 3450405"/>
              <a:gd name="connsiteY25" fmla="*/ 2133742 h 6728001"/>
              <a:gd name="connsiteX26" fmla="*/ 669507 w 3450405"/>
              <a:gd name="connsiteY26" fmla="*/ 2806910 h 6728001"/>
              <a:gd name="connsiteX27" fmla="*/ 1330494 w 3450405"/>
              <a:gd name="connsiteY27" fmla="*/ 3583198 h 6728001"/>
              <a:gd name="connsiteX28" fmla="*/ 1506706 w 3450405"/>
              <a:gd name="connsiteY28" fmla="*/ 4107073 h 6728001"/>
              <a:gd name="connsiteX29" fmla="*/ 1313917 w 3450405"/>
              <a:gd name="connsiteY29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909084 w 3450405"/>
              <a:gd name="connsiteY21" fmla="*/ 2336423 h 6728001"/>
              <a:gd name="connsiteX22" fmla="*/ 227494 w 3450405"/>
              <a:gd name="connsiteY22" fmla="*/ 1822074 h 6728001"/>
              <a:gd name="connsiteX23" fmla="*/ 159816 w 3450405"/>
              <a:gd name="connsiteY23" fmla="*/ 2133742 h 6728001"/>
              <a:gd name="connsiteX24" fmla="*/ 669507 w 3450405"/>
              <a:gd name="connsiteY24" fmla="*/ 2806910 h 6728001"/>
              <a:gd name="connsiteX25" fmla="*/ 1330494 w 3450405"/>
              <a:gd name="connsiteY25" fmla="*/ 3583198 h 6728001"/>
              <a:gd name="connsiteX26" fmla="*/ 1506706 w 3450405"/>
              <a:gd name="connsiteY26" fmla="*/ 4107073 h 6728001"/>
              <a:gd name="connsiteX27" fmla="*/ 1313917 w 3450405"/>
              <a:gd name="connsiteY27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563856 w 3450405"/>
              <a:gd name="connsiteY16" fmla="*/ 1559134 h 6728001"/>
              <a:gd name="connsiteX17" fmla="*/ 1482893 w 3450405"/>
              <a:gd name="connsiteY17" fmla="*/ 378035 h 6728001"/>
              <a:gd name="connsiteX18" fmla="*/ 1197144 w 3450405"/>
              <a:gd name="connsiteY18" fmla="*/ 368510 h 6728001"/>
              <a:gd name="connsiteX19" fmla="*/ 1188171 w 3450405"/>
              <a:gd name="connsiteY19" fmla="*/ 1717750 h 6728001"/>
              <a:gd name="connsiteX20" fmla="*/ 909084 w 3450405"/>
              <a:gd name="connsiteY20" fmla="*/ 2336423 h 6728001"/>
              <a:gd name="connsiteX21" fmla="*/ 227494 w 3450405"/>
              <a:gd name="connsiteY21" fmla="*/ 1822074 h 6728001"/>
              <a:gd name="connsiteX22" fmla="*/ 159816 w 3450405"/>
              <a:gd name="connsiteY22" fmla="*/ 2133742 h 6728001"/>
              <a:gd name="connsiteX23" fmla="*/ 669507 w 3450405"/>
              <a:gd name="connsiteY23" fmla="*/ 2806910 h 6728001"/>
              <a:gd name="connsiteX24" fmla="*/ 1330494 w 3450405"/>
              <a:gd name="connsiteY24" fmla="*/ 3583198 h 6728001"/>
              <a:gd name="connsiteX25" fmla="*/ 1506706 w 3450405"/>
              <a:gd name="connsiteY25" fmla="*/ 4107073 h 6728001"/>
              <a:gd name="connsiteX26" fmla="*/ 1313917 w 3450405"/>
              <a:gd name="connsiteY26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21056 w 3450405"/>
              <a:gd name="connsiteY12" fmla="*/ 1597235 h 6728001"/>
              <a:gd name="connsiteX13" fmla="*/ 2082969 w 3450405"/>
              <a:gd name="connsiteY13" fmla="*/ 154197 h 6728001"/>
              <a:gd name="connsiteX14" fmla="*/ 1768643 w 3450405"/>
              <a:gd name="connsiteY14" fmla="*/ 163723 h 6728001"/>
              <a:gd name="connsiteX15" fmla="*/ 1563856 w 3450405"/>
              <a:gd name="connsiteY15" fmla="*/ 1559134 h 6728001"/>
              <a:gd name="connsiteX16" fmla="*/ 1482893 w 3450405"/>
              <a:gd name="connsiteY16" fmla="*/ 378035 h 6728001"/>
              <a:gd name="connsiteX17" fmla="*/ 1197144 w 3450405"/>
              <a:gd name="connsiteY17" fmla="*/ 368510 h 6728001"/>
              <a:gd name="connsiteX18" fmla="*/ 1188171 w 3450405"/>
              <a:gd name="connsiteY18" fmla="*/ 1717750 h 6728001"/>
              <a:gd name="connsiteX19" fmla="*/ 909084 w 3450405"/>
              <a:gd name="connsiteY19" fmla="*/ 2336423 h 6728001"/>
              <a:gd name="connsiteX20" fmla="*/ 227494 w 3450405"/>
              <a:gd name="connsiteY20" fmla="*/ 1822074 h 6728001"/>
              <a:gd name="connsiteX21" fmla="*/ 159816 w 3450405"/>
              <a:gd name="connsiteY21" fmla="*/ 2133742 h 6728001"/>
              <a:gd name="connsiteX22" fmla="*/ 669507 w 3450405"/>
              <a:gd name="connsiteY22" fmla="*/ 2806910 h 6728001"/>
              <a:gd name="connsiteX23" fmla="*/ 1330494 w 3450405"/>
              <a:gd name="connsiteY23" fmla="*/ 3583198 h 6728001"/>
              <a:gd name="connsiteX24" fmla="*/ 1506706 w 3450405"/>
              <a:gd name="connsiteY24" fmla="*/ 4107073 h 6728001"/>
              <a:gd name="connsiteX25" fmla="*/ 1313917 w 3450405"/>
              <a:gd name="connsiteY25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21056 w 3450405"/>
              <a:gd name="connsiteY11" fmla="*/ 1597235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82867 w 3450405"/>
              <a:gd name="connsiteY11" fmla="*/ 1638442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32541"/>
              <a:gd name="connsiteY0" fmla="*/ 6728001 h 6728001"/>
              <a:gd name="connsiteX1" fmla="*/ 3080150 w 3432541"/>
              <a:gd name="connsiteY1" fmla="*/ 6709503 h 6728001"/>
              <a:gd name="connsiteX2" fmla="*/ 2530643 w 3432541"/>
              <a:gd name="connsiteY2" fmla="*/ 3878472 h 6728001"/>
              <a:gd name="connsiteX3" fmla="*/ 2442955 w 3432541"/>
              <a:gd name="connsiteY3" fmla="*/ 3482959 h 6728001"/>
              <a:gd name="connsiteX4" fmla="*/ 2713620 w 3432541"/>
              <a:gd name="connsiteY4" fmla="*/ 2866616 h 6728001"/>
              <a:gd name="connsiteX5" fmla="*/ 2754481 w 3432541"/>
              <a:gd name="connsiteY5" fmla="*/ 2192548 h 6728001"/>
              <a:gd name="connsiteX6" fmla="*/ 3402181 w 3432541"/>
              <a:gd name="connsiteY6" fmla="*/ 1301960 h 6728001"/>
              <a:gd name="connsiteX7" fmla="*/ 3016174 w 3432541"/>
              <a:gd name="connsiteY7" fmla="*/ 1075118 h 6728001"/>
              <a:gd name="connsiteX8" fmla="*/ 2421106 w 3432541"/>
              <a:gd name="connsiteY8" fmla="*/ 1821072 h 6728001"/>
              <a:gd name="connsiteX9" fmla="*/ 2764006 w 3432541"/>
              <a:gd name="connsiteY9" fmla="*/ 563772 h 6728001"/>
              <a:gd name="connsiteX10" fmla="*/ 2487781 w 3432541"/>
              <a:gd name="connsiteY10" fmla="*/ 397084 h 6728001"/>
              <a:gd name="connsiteX11" fmla="*/ 2034792 w 3432541"/>
              <a:gd name="connsiteY11" fmla="*/ 1645310 h 6728001"/>
              <a:gd name="connsiteX12" fmla="*/ 2082969 w 3432541"/>
              <a:gd name="connsiteY12" fmla="*/ 154197 h 6728001"/>
              <a:gd name="connsiteX13" fmla="*/ 1768643 w 3432541"/>
              <a:gd name="connsiteY13" fmla="*/ 163723 h 6728001"/>
              <a:gd name="connsiteX14" fmla="*/ 1625667 w 3432541"/>
              <a:gd name="connsiteY14" fmla="*/ 1620945 h 6728001"/>
              <a:gd name="connsiteX15" fmla="*/ 1482893 w 3432541"/>
              <a:gd name="connsiteY15" fmla="*/ 378035 h 6728001"/>
              <a:gd name="connsiteX16" fmla="*/ 1197144 w 3432541"/>
              <a:gd name="connsiteY16" fmla="*/ 368510 h 6728001"/>
              <a:gd name="connsiteX17" fmla="*/ 1188171 w 3432541"/>
              <a:gd name="connsiteY17" fmla="*/ 1717750 h 6728001"/>
              <a:gd name="connsiteX18" fmla="*/ 909084 w 3432541"/>
              <a:gd name="connsiteY18" fmla="*/ 2336423 h 6728001"/>
              <a:gd name="connsiteX19" fmla="*/ 227494 w 3432541"/>
              <a:gd name="connsiteY19" fmla="*/ 1822074 h 6728001"/>
              <a:gd name="connsiteX20" fmla="*/ 159816 w 3432541"/>
              <a:gd name="connsiteY20" fmla="*/ 2133742 h 6728001"/>
              <a:gd name="connsiteX21" fmla="*/ 669507 w 3432541"/>
              <a:gd name="connsiteY21" fmla="*/ 2806910 h 6728001"/>
              <a:gd name="connsiteX22" fmla="*/ 1330494 w 3432541"/>
              <a:gd name="connsiteY22" fmla="*/ 3583198 h 6728001"/>
              <a:gd name="connsiteX23" fmla="*/ 1506706 w 3432541"/>
              <a:gd name="connsiteY23" fmla="*/ 4107073 h 6728001"/>
              <a:gd name="connsiteX24" fmla="*/ 1313917 w 3432541"/>
              <a:gd name="connsiteY24" fmla="*/ 6728001 h 6728001"/>
              <a:gd name="connsiteX0" fmla="*/ 1313917 w 3314077"/>
              <a:gd name="connsiteY0" fmla="*/ 6728001 h 6728001"/>
              <a:gd name="connsiteX1" fmla="*/ 3080150 w 3314077"/>
              <a:gd name="connsiteY1" fmla="*/ 6709503 h 6728001"/>
              <a:gd name="connsiteX2" fmla="*/ 2530643 w 3314077"/>
              <a:gd name="connsiteY2" fmla="*/ 3878472 h 6728001"/>
              <a:gd name="connsiteX3" fmla="*/ 2442955 w 3314077"/>
              <a:gd name="connsiteY3" fmla="*/ 3482959 h 6728001"/>
              <a:gd name="connsiteX4" fmla="*/ 2713620 w 3314077"/>
              <a:gd name="connsiteY4" fmla="*/ 2866616 h 6728001"/>
              <a:gd name="connsiteX5" fmla="*/ 2754481 w 3314077"/>
              <a:gd name="connsiteY5" fmla="*/ 2192548 h 6728001"/>
              <a:gd name="connsiteX6" fmla="*/ 3271692 w 3314077"/>
              <a:gd name="connsiteY6" fmla="*/ 1150868 h 6728001"/>
              <a:gd name="connsiteX7" fmla="*/ 3016174 w 3314077"/>
              <a:gd name="connsiteY7" fmla="*/ 1075118 h 6728001"/>
              <a:gd name="connsiteX8" fmla="*/ 2421106 w 3314077"/>
              <a:gd name="connsiteY8" fmla="*/ 1821072 h 6728001"/>
              <a:gd name="connsiteX9" fmla="*/ 2764006 w 3314077"/>
              <a:gd name="connsiteY9" fmla="*/ 563772 h 6728001"/>
              <a:gd name="connsiteX10" fmla="*/ 2487781 w 3314077"/>
              <a:gd name="connsiteY10" fmla="*/ 397084 h 6728001"/>
              <a:gd name="connsiteX11" fmla="*/ 2034792 w 3314077"/>
              <a:gd name="connsiteY11" fmla="*/ 1645310 h 6728001"/>
              <a:gd name="connsiteX12" fmla="*/ 2082969 w 3314077"/>
              <a:gd name="connsiteY12" fmla="*/ 154197 h 6728001"/>
              <a:gd name="connsiteX13" fmla="*/ 1768643 w 3314077"/>
              <a:gd name="connsiteY13" fmla="*/ 163723 h 6728001"/>
              <a:gd name="connsiteX14" fmla="*/ 1625667 w 3314077"/>
              <a:gd name="connsiteY14" fmla="*/ 1620945 h 6728001"/>
              <a:gd name="connsiteX15" fmla="*/ 1482893 w 3314077"/>
              <a:gd name="connsiteY15" fmla="*/ 378035 h 6728001"/>
              <a:gd name="connsiteX16" fmla="*/ 1197144 w 3314077"/>
              <a:gd name="connsiteY16" fmla="*/ 368510 h 6728001"/>
              <a:gd name="connsiteX17" fmla="*/ 1188171 w 3314077"/>
              <a:gd name="connsiteY17" fmla="*/ 1717750 h 6728001"/>
              <a:gd name="connsiteX18" fmla="*/ 909084 w 3314077"/>
              <a:gd name="connsiteY18" fmla="*/ 2336423 h 6728001"/>
              <a:gd name="connsiteX19" fmla="*/ 227494 w 3314077"/>
              <a:gd name="connsiteY19" fmla="*/ 1822074 h 6728001"/>
              <a:gd name="connsiteX20" fmla="*/ 159816 w 3314077"/>
              <a:gd name="connsiteY20" fmla="*/ 2133742 h 6728001"/>
              <a:gd name="connsiteX21" fmla="*/ 669507 w 3314077"/>
              <a:gd name="connsiteY21" fmla="*/ 2806910 h 6728001"/>
              <a:gd name="connsiteX22" fmla="*/ 1330494 w 3314077"/>
              <a:gd name="connsiteY22" fmla="*/ 3583198 h 6728001"/>
              <a:gd name="connsiteX23" fmla="*/ 1506706 w 3314077"/>
              <a:gd name="connsiteY23" fmla="*/ 4107073 h 6728001"/>
              <a:gd name="connsiteX24" fmla="*/ 1313917 w 3314077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03735 w 3292922"/>
              <a:gd name="connsiteY4" fmla="*/ 2784203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8013 w 3292922"/>
              <a:gd name="connsiteY3" fmla="*/ 3421148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92922" h="6728001">
                <a:moveTo>
                  <a:pt x="1313917" y="6728001"/>
                </a:moveTo>
                <a:lnTo>
                  <a:pt x="3080150" y="6709503"/>
                </a:lnTo>
                <a:cubicBezTo>
                  <a:pt x="2901007" y="5613780"/>
                  <a:pt x="2805281" y="4930985"/>
                  <a:pt x="2530643" y="3878472"/>
                </a:cubicBezTo>
                <a:cubicBezTo>
                  <a:pt x="2496835" y="3710006"/>
                  <a:pt x="2416222" y="3623214"/>
                  <a:pt x="2388013" y="3421148"/>
                </a:cubicBezTo>
                <a:cubicBezTo>
                  <a:pt x="2488975" y="3081794"/>
                  <a:pt x="2557147" y="3039271"/>
                  <a:pt x="2644943" y="2791070"/>
                </a:cubicBezTo>
                <a:cubicBezTo>
                  <a:pt x="2710030" y="2495898"/>
                  <a:pt x="2711066" y="2456210"/>
                  <a:pt x="2754481" y="2192548"/>
                </a:cubicBezTo>
                <a:cubicBezTo>
                  <a:pt x="2746333" y="1985452"/>
                  <a:pt x="3073254" y="1479481"/>
                  <a:pt x="3271692" y="1150868"/>
                </a:cubicBezTo>
                <a:cubicBezTo>
                  <a:pt x="3356967" y="952533"/>
                  <a:pt x="3169677" y="805276"/>
                  <a:pt x="2988703" y="1054514"/>
                </a:cubicBezTo>
                <a:cubicBezTo>
                  <a:pt x="2845795" y="1216579"/>
                  <a:pt x="2581031" y="1593810"/>
                  <a:pt x="2421106" y="1821072"/>
                </a:cubicBezTo>
                <a:cubicBezTo>
                  <a:pt x="2548106" y="1401971"/>
                  <a:pt x="2665581" y="992397"/>
                  <a:pt x="2764006" y="563772"/>
                </a:cubicBezTo>
                <a:cubicBezTo>
                  <a:pt x="2813218" y="314534"/>
                  <a:pt x="2595731" y="208171"/>
                  <a:pt x="2487781" y="397084"/>
                </a:cubicBezTo>
                <a:cubicBezTo>
                  <a:pt x="2363956" y="569328"/>
                  <a:pt x="2150336" y="1369872"/>
                  <a:pt x="2034792" y="1645310"/>
                </a:cubicBezTo>
                <a:cubicBezTo>
                  <a:pt x="2091942" y="1194459"/>
                  <a:pt x="2078206" y="628860"/>
                  <a:pt x="2082969" y="154197"/>
                </a:cubicBezTo>
                <a:cubicBezTo>
                  <a:pt x="2082969" y="38309"/>
                  <a:pt x="1835318" y="-129965"/>
                  <a:pt x="1768643" y="163723"/>
                </a:cubicBezTo>
                <a:cubicBezTo>
                  <a:pt x="1682124" y="397879"/>
                  <a:pt x="1638953" y="1234968"/>
                  <a:pt x="1625667" y="1620945"/>
                </a:cubicBezTo>
                <a:cubicBezTo>
                  <a:pt x="1564339" y="1205538"/>
                  <a:pt x="1505118" y="766972"/>
                  <a:pt x="1482893" y="378035"/>
                </a:cubicBezTo>
                <a:cubicBezTo>
                  <a:pt x="1454318" y="84347"/>
                  <a:pt x="1220956" y="133560"/>
                  <a:pt x="1197144" y="368510"/>
                </a:cubicBezTo>
                <a:cubicBezTo>
                  <a:pt x="1136819" y="844760"/>
                  <a:pt x="1162771" y="1265312"/>
                  <a:pt x="1188171" y="1717750"/>
                </a:cubicBezTo>
                <a:cubicBezTo>
                  <a:pt x="1140161" y="2045735"/>
                  <a:pt x="1199686" y="2167944"/>
                  <a:pt x="1046440" y="2322687"/>
                </a:cubicBezTo>
                <a:cubicBezTo>
                  <a:pt x="855940" y="2122662"/>
                  <a:pt x="618019" y="1903036"/>
                  <a:pt x="227494" y="1822074"/>
                </a:cubicBezTo>
                <a:cubicBezTo>
                  <a:pt x="-15394" y="1795087"/>
                  <a:pt x="-102122" y="1989280"/>
                  <a:pt x="159816" y="2133742"/>
                </a:cubicBezTo>
                <a:cubicBezTo>
                  <a:pt x="345554" y="2368692"/>
                  <a:pt x="756777" y="2611448"/>
                  <a:pt x="861805" y="2861852"/>
                </a:cubicBezTo>
                <a:cubicBezTo>
                  <a:pt x="1030874" y="3125377"/>
                  <a:pt x="1206326" y="3251130"/>
                  <a:pt x="1378569" y="3432105"/>
                </a:cubicBezTo>
                <a:cubicBezTo>
                  <a:pt x="1526589" y="3620465"/>
                  <a:pt x="1509779" y="3863770"/>
                  <a:pt x="1506706" y="4107073"/>
                </a:cubicBezTo>
                <a:cubicBezTo>
                  <a:pt x="1513397" y="5266921"/>
                  <a:pt x="1464287" y="5526742"/>
                  <a:pt x="1313917" y="6728001"/>
                </a:cubicBez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109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453204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424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389107"/>
            <a:ext cx="12192000" cy="2468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4838133"/>
            <a:ext cx="4153583" cy="157084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991959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527382" y="212643"/>
            <a:ext cx="11137237" cy="643271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1184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69269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0046890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49610" y="1678931"/>
            <a:ext cx="3167743" cy="45550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22495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595552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168608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022495" y="4965171"/>
            <a:ext cx="2400000" cy="12688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6595552" y="4965171"/>
            <a:ext cx="2400000" cy="12688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6" name="Rectangle 15"/>
          <p:cNvSpPr/>
          <p:nvPr userDrawn="1"/>
        </p:nvSpPr>
        <p:spPr>
          <a:xfrm>
            <a:off x="9168608" y="4965171"/>
            <a:ext cx="2400000" cy="1268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8308627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856142" y="1699523"/>
            <a:ext cx="2649569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05083" y="1699523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847693" y="1699523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851280" y="3952861"/>
            <a:ext cx="2649569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500220" y="3952861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842831" y="3952861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" y="1696861"/>
            <a:ext cx="4859363" cy="4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2322880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576053" y="1652733"/>
            <a:ext cx="4991945" cy="4581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7140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92000" cy="131676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8627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836712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3717032"/>
            <a:ext cx="12192000" cy="2468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7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600" y="1652733"/>
            <a:ext cx="5560851" cy="3047000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72262" y="1796819"/>
            <a:ext cx="3690423" cy="2400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95437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strike="noStrike" baseline="0">
                <a:latin typeface="+mn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099" name="Picture 3" descr="D:\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258" y="3236980"/>
            <a:ext cx="2893484" cy="288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790354" y="3367577"/>
            <a:ext cx="2626535" cy="17896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3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4858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745072" y="626219"/>
            <a:ext cx="5446928" cy="17466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745072" y="2372883"/>
            <a:ext cx="5446928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" y="0"/>
            <a:ext cx="379174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791744" y="0"/>
            <a:ext cx="232932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14969377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745072" y="2546432"/>
            <a:ext cx="5446928" cy="17466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5999989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3474000"/>
            <a:ext cx="5999989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46218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05077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4380107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375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2852936"/>
            <a:ext cx="6096000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3621021"/>
            <a:ext cx="6096000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101" name="Picture 5" descr="E:\002-KIMS BUSINESS\007-02-Fullslidesppt-Contents\20161206\02-\pencil-p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89" y="0"/>
            <a:ext cx="3570695" cy="6858000"/>
          </a:xfrm>
          <a:prstGeom prst="rect">
            <a:avLst/>
          </a:prstGeom>
          <a:solidFill>
            <a:srgbClr val="EC771B"/>
          </a:solidFill>
          <a:extLst/>
        </p:spPr>
      </p:pic>
    </p:spTree>
    <p:extLst>
      <p:ext uri="{BB962C8B-B14F-4D97-AF65-F5344CB8AC3E}">
        <p14:creationId xmlns:p14="http://schemas.microsoft.com/office/powerpoint/2010/main" val="394563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B05DFB4-6D9F-4FAD-A5FD-74616362CDEF}" type="datetimeFigureOut">
              <a:rPr lang="en-US" smtClean="0"/>
              <a:pPr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FED0C5F-A4F6-4F13-BC51-9BCA22F63A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075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95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01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F782F-E8A4-C821-2D91-D5E93C0EA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752" y="452001"/>
            <a:ext cx="8705088" cy="5477256"/>
          </a:xfrm>
        </p:spPr>
        <p:txBody>
          <a:bodyPr>
            <a:noAutofit/>
          </a:bodyPr>
          <a:lstStyle/>
          <a:p>
            <a:r>
              <a:rPr lang="en-US" sz="4400" b="1" dirty="0"/>
              <a:t>BE-SELF Project</a:t>
            </a:r>
            <a:br>
              <a:rPr lang="en-US" sz="4400" b="1" dirty="0"/>
            </a:br>
            <a:r>
              <a:rPr lang="en-US" sz="4000" dirty="0" smtClean="0"/>
              <a:t>Building Strong Foundations:</a:t>
            </a:r>
            <a:br>
              <a:rPr lang="en-US" sz="4000" dirty="0" smtClean="0"/>
            </a:br>
            <a:r>
              <a:rPr lang="en-US" sz="4000" dirty="0" smtClean="0"/>
              <a:t>A European Partnership for Preschoolers’</a:t>
            </a:r>
            <a:br>
              <a:rPr lang="en-US" sz="4000" dirty="0" smtClean="0"/>
            </a:br>
            <a:r>
              <a:rPr lang="en-US" sz="4000" dirty="0" smtClean="0"/>
              <a:t>Social and Emotional Skills Development</a:t>
            </a:r>
            <a:br>
              <a:rPr lang="en-US" sz="4000" dirty="0" smtClean="0"/>
            </a:br>
            <a:r>
              <a:rPr lang="en-US" sz="4000" dirty="0" smtClean="0"/>
              <a:t>2024-1-BG01-KA220-SCH-000246610</a:t>
            </a:r>
            <a:br>
              <a:rPr lang="en-US" sz="4000" dirty="0" smtClean="0"/>
            </a:b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 smtClean="0"/>
              <a:t>General Coordinator</a:t>
            </a:r>
            <a:br>
              <a:rPr lang="en-US" sz="4400" b="1" dirty="0" smtClean="0"/>
            </a:br>
            <a:r>
              <a:rPr lang="en-US" sz="4400" b="1" dirty="0" smtClean="0"/>
              <a:t>assoc. prof. Nadia </a:t>
            </a:r>
            <a:r>
              <a:rPr lang="en-US" sz="4400" b="1" dirty="0" err="1" smtClean="0"/>
              <a:t>Koltcheva</a:t>
            </a:r>
            <a:endParaRPr lang="en-US" sz="4400" b="1" dirty="0"/>
          </a:p>
        </p:txBody>
      </p:sp>
      <p:pic>
        <p:nvPicPr>
          <p:cNvPr id="8" name="Picture 7" descr="EU flag-Erasmus+_vect_POS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942" y="5956254"/>
            <a:ext cx="2881058" cy="904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NBU 3 reda 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073" y="1322502"/>
            <a:ext cx="1759416" cy="601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073" y="2104490"/>
            <a:ext cx="1866667" cy="624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548" y="4402394"/>
            <a:ext cx="1681639" cy="716437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548" y="2823131"/>
            <a:ext cx="1469094" cy="734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55" y="0"/>
            <a:ext cx="2244458" cy="1244760"/>
          </a:xfrm>
          <a:prstGeom prst="rect">
            <a:avLst/>
          </a:prstGeom>
        </p:spPr>
      </p:pic>
      <p:pic>
        <p:nvPicPr>
          <p:cNvPr id="14" name="Picture 2" descr="Budapest Schoo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068" y="3652233"/>
            <a:ext cx="1754421" cy="6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logo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548" y="5390535"/>
            <a:ext cx="1791965" cy="4629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190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2061</TotalTime>
  <Words>33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Unicode MS</vt:lpstr>
      <vt:lpstr>Calibri</vt:lpstr>
      <vt:lpstr>Calibri Light</vt:lpstr>
      <vt:lpstr>Times New Roman</vt:lpstr>
      <vt:lpstr>Retrospect</vt:lpstr>
      <vt:lpstr>Contents Slide Master</vt:lpstr>
      <vt:lpstr>Section Break Slide Master</vt:lpstr>
      <vt:lpstr>BE-SELF Project Building Strong Foundations: A European Partnership for Preschoolers’ Social and Emotional Skills Development 2024-1-BG01-KA220-SCH-000246610  General Coordinator assoc. prof. Nadia Koltcheva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BE-Self</dc:title>
  <dc:creator>Margarita Pavlova</dc:creator>
  <cp:lastModifiedBy>User</cp:lastModifiedBy>
  <cp:revision>63</cp:revision>
  <dcterms:created xsi:type="dcterms:W3CDTF">2024-11-21T08:27:04Z</dcterms:created>
  <dcterms:modified xsi:type="dcterms:W3CDTF">2025-03-30T13:29:30Z</dcterms:modified>
</cp:coreProperties>
</file>