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  <p:sldMasterId id="2147483760" r:id="rId3"/>
    <p:sldMasterId id="2147483778" r:id="rId4"/>
  </p:sldMasterIdLst>
  <p:notesMasterIdLst>
    <p:notesMasterId r:id="rId10"/>
  </p:notesMasterIdLst>
  <p:sldIdLst>
    <p:sldId id="296" r:id="rId5"/>
    <p:sldId id="272" r:id="rId6"/>
    <p:sldId id="260" r:id="rId7"/>
    <p:sldId id="297" r:id="rId8"/>
    <p:sldId id="29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0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047635-35BE-4250-9985-B0F6FCB8AF6F}" type="doc">
      <dgm:prSet loTypeId="urn:microsoft.com/office/officeart/2008/layout/RadialCluster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43636C10-F1B5-47D9-B1E8-DE9031CAF6E2}">
      <dgm:prSet phldrT="[Text]" custT="1"/>
      <dgm:spPr/>
      <dgm:t>
        <a:bodyPr/>
        <a:lstStyle/>
        <a:p>
          <a:r>
            <a: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BE-Self Project</a:t>
          </a:r>
          <a:endParaRPr lang="bg-BG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47BB1D-0F14-4D2F-8ADC-269A4462D491}" type="parTrans" cxnId="{8D05C39B-D014-4E5A-91A7-8FB1C5D0DB88}">
      <dgm:prSet/>
      <dgm:spPr/>
      <dgm:t>
        <a:bodyPr/>
        <a:lstStyle/>
        <a:p>
          <a:endParaRPr lang="bg-BG"/>
        </a:p>
      </dgm:t>
    </dgm:pt>
    <dgm:pt modelId="{30A6456A-E93D-43C6-A215-DA42D804F3DD}" type="sibTrans" cxnId="{8D05C39B-D014-4E5A-91A7-8FB1C5D0DB88}">
      <dgm:prSet/>
      <dgm:spPr/>
      <dgm:t>
        <a:bodyPr/>
        <a:lstStyle/>
        <a:p>
          <a:endParaRPr lang="bg-BG"/>
        </a:p>
      </dgm:t>
    </dgm:pt>
    <dgm:pt modelId="{78DDCDEE-1E4E-49CD-8250-10705A8DE9E5}">
      <dgm:prSet phldrT="[Text]" custT="1"/>
      <dgm:spPr/>
      <dgm:t>
        <a:bodyPr/>
        <a:lstStyle/>
        <a:p>
          <a:r>
            <a: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WP1 Project Management</a:t>
          </a:r>
          <a:endParaRPr lang="bg-BG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55A8A0-6805-4143-B067-DA8272A3FD30}" type="parTrans" cxnId="{7EBB747F-8847-4A34-AFD8-93E9288D5230}">
      <dgm:prSet/>
      <dgm:spPr/>
      <dgm:t>
        <a:bodyPr/>
        <a:lstStyle/>
        <a:p>
          <a:endParaRPr lang="bg-BG"/>
        </a:p>
      </dgm:t>
    </dgm:pt>
    <dgm:pt modelId="{843D23E8-9E48-49FA-88E7-FE3B19D4A5F6}" type="sibTrans" cxnId="{7EBB747F-8847-4A34-AFD8-93E9288D5230}">
      <dgm:prSet/>
      <dgm:spPr/>
      <dgm:t>
        <a:bodyPr/>
        <a:lstStyle/>
        <a:p>
          <a:endParaRPr lang="bg-BG"/>
        </a:p>
      </dgm:t>
    </dgm:pt>
    <dgm:pt modelId="{1EB16B3A-3582-4980-A51E-576824327411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WP3 Practices towards SEL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BE2AD3-B526-4715-930B-3488C024090B}" type="parTrans" cxnId="{CB33F05D-37E1-4CDF-9AA9-04F86D979EFD}">
      <dgm:prSet/>
      <dgm:spPr/>
      <dgm:t>
        <a:bodyPr/>
        <a:lstStyle/>
        <a:p>
          <a:endParaRPr lang="en-US"/>
        </a:p>
      </dgm:t>
    </dgm:pt>
    <dgm:pt modelId="{8FCEDBDF-7F8C-4CEA-88E2-EE6DC7992BB9}" type="sibTrans" cxnId="{CB33F05D-37E1-4CDF-9AA9-04F86D979EFD}">
      <dgm:prSet/>
      <dgm:spPr/>
      <dgm:t>
        <a:bodyPr/>
        <a:lstStyle/>
        <a:p>
          <a:endParaRPr lang="en-US"/>
        </a:p>
      </dgm:t>
    </dgm:pt>
    <dgm:pt modelId="{B23C62D3-55EB-440D-9CA2-D4C4A073315B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WP4 Development of digital tools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116AAF-9C6E-4C11-9A94-0433AE19F354}" type="parTrans" cxnId="{33BA5602-D408-4145-9B94-B9F906FAB31A}">
      <dgm:prSet/>
      <dgm:spPr/>
      <dgm:t>
        <a:bodyPr/>
        <a:lstStyle/>
        <a:p>
          <a:endParaRPr lang="en-US"/>
        </a:p>
      </dgm:t>
    </dgm:pt>
    <dgm:pt modelId="{713AB191-340D-4C3C-9BE6-6F7E245DD0C6}" type="sibTrans" cxnId="{33BA5602-D408-4145-9B94-B9F906FAB31A}">
      <dgm:prSet/>
      <dgm:spPr/>
      <dgm:t>
        <a:bodyPr/>
        <a:lstStyle/>
        <a:p>
          <a:endParaRPr lang="en-US"/>
        </a:p>
      </dgm:t>
    </dgm:pt>
    <dgm:pt modelId="{E46E4E4E-D315-41A8-86DE-BE62B75C9999}">
      <dgm:prSet phldrT="[Text]"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WP5 Dissemination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1E97C0-A676-4931-88F8-C1217163ECC1}" type="parTrans" cxnId="{3D7A4268-CF77-4889-8286-748D546EA4B2}">
      <dgm:prSet/>
      <dgm:spPr/>
      <dgm:t>
        <a:bodyPr/>
        <a:lstStyle/>
        <a:p>
          <a:endParaRPr lang="en-US"/>
        </a:p>
      </dgm:t>
    </dgm:pt>
    <dgm:pt modelId="{6708C24F-326A-4A87-AE89-EBD78AE4B585}" type="sibTrans" cxnId="{3D7A4268-CF77-4889-8286-748D546EA4B2}">
      <dgm:prSet/>
      <dgm:spPr/>
      <dgm:t>
        <a:bodyPr/>
        <a:lstStyle/>
        <a:p>
          <a:endParaRPr lang="en-US"/>
        </a:p>
      </dgm:t>
    </dgm:pt>
    <dgm:pt modelId="{4CA7545E-5A08-4C11-992F-3E2E637079DF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Literature Review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CD4136-965E-4C74-A963-8F0C3DCA796F}" type="parTrans" cxnId="{6573A981-291D-4B50-821C-A062F7AC9B5F}">
      <dgm:prSet/>
      <dgm:spPr/>
      <dgm:t>
        <a:bodyPr/>
        <a:lstStyle/>
        <a:p>
          <a:endParaRPr lang="en-US"/>
        </a:p>
      </dgm:t>
    </dgm:pt>
    <dgm:pt modelId="{928D095C-0640-4897-8796-946936B32551}" type="sibTrans" cxnId="{6573A981-291D-4B50-821C-A062F7AC9B5F}">
      <dgm:prSet/>
      <dgm:spPr/>
      <dgm:t>
        <a:bodyPr/>
        <a:lstStyle/>
        <a:p>
          <a:endParaRPr lang="en-US"/>
        </a:p>
      </dgm:t>
    </dgm:pt>
    <dgm:pt modelId="{38F7B4B4-A59A-44B4-9CAE-97D4877FEE61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WP2 Professional Development Resources</a:t>
          </a:r>
          <a:endParaRPr lang="bg-BG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EDF7E8-B180-4AC9-B607-04D33E5A4A38}" type="sibTrans" cxnId="{04E76FA0-04A4-47CE-94D0-117E61F60EC7}">
      <dgm:prSet/>
      <dgm:spPr/>
      <dgm:t>
        <a:bodyPr/>
        <a:lstStyle/>
        <a:p>
          <a:endParaRPr lang="en-US"/>
        </a:p>
      </dgm:t>
    </dgm:pt>
    <dgm:pt modelId="{45713BD9-7A55-41A4-A460-EC84C9010640}" type="parTrans" cxnId="{04E76FA0-04A4-47CE-94D0-117E61F60EC7}">
      <dgm:prSet/>
      <dgm:spPr/>
      <dgm:t>
        <a:bodyPr/>
        <a:lstStyle/>
        <a:p>
          <a:endParaRPr lang="en-US"/>
        </a:p>
      </dgm:t>
    </dgm:pt>
    <dgm:pt modelId="{DAAEB687-5D40-4662-A49A-387C9966257E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Literature review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F1DCC2-E50A-4551-A3E3-0A1C205F32A7}" type="parTrans" cxnId="{5DDFAD4D-E24C-413E-8AC2-781DDBE1F294}">
      <dgm:prSet/>
      <dgm:spPr/>
      <dgm:t>
        <a:bodyPr/>
        <a:lstStyle/>
        <a:p>
          <a:endParaRPr lang="en-US"/>
        </a:p>
      </dgm:t>
    </dgm:pt>
    <dgm:pt modelId="{CEF457D2-4B88-487C-AEA0-6A117DE9C091}" type="sibTrans" cxnId="{5DDFAD4D-E24C-413E-8AC2-781DDBE1F294}">
      <dgm:prSet/>
      <dgm:spPr/>
      <dgm:t>
        <a:bodyPr/>
        <a:lstStyle/>
        <a:p>
          <a:endParaRPr lang="en-US"/>
        </a:p>
      </dgm:t>
    </dgm:pt>
    <dgm:pt modelId="{AA85433D-E062-430B-BA57-F222B28DBDB4}">
      <dgm:prSet phldrT="[Text]" custT="1"/>
      <dgm:spPr>
        <a:solidFill>
          <a:srgbClr val="FFFF00"/>
        </a:solidFill>
      </dgm:spPr>
      <dgm:t>
        <a:bodyPr/>
        <a:lstStyle/>
        <a:p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Online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training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course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016B08-B024-4BD1-866B-58F2A8C0AC07}" type="parTrans" cxnId="{46B6CFF9-1AB0-4D13-92CC-9B1F6D15FEB4}">
      <dgm:prSet/>
      <dgm:spPr/>
      <dgm:t>
        <a:bodyPr/>
        <a:lstStyle/>
        <a:p>
          <a:endParaRPr lang="en-US"/>
        </a:p>
      </dgm:t>
    </dgm:pt>
    <dgm:pt modelId="{7BA4CD6B-5E81-441F-AAC6-8F823832E148}" type="sibTrans" cxnId="{46B6CFF9-1AB0-4D13-92CC-9B1F6D15FEB4}">
      <dgm:prSet/>
      <dgm:spPr/>
      <dgm:t>
        <a:bodyPr/>
        <a:lstStyle/>
        <a:p>
          <a:endParaRPr lang="en-US"/>
        </a:p>
      </dgm:t>
    </dgm:pt>
    <dgm:pt modelId="{DD398742-74F1-452A-8A35-6353C9515F6E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raining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98992B-FA84-42B9-8562-2BC21186D4B1}" type="parTrans" cxnId="{AA4A4A90-975A-4178-A5C1-0ADF5E8569E8}">
      <dgm:prSet/>
      <dgm:spPr/>
      <dgm:t>
        <a:bodyPr/>
        <a:lstStyle/>
        <a:p>
          <a:endParaRPr lang="en-US"/>
        </a:p>
      </dgm:t>
    </dgm:pt>
    <dgm:pt modelId="{0F41C426-7715-45CA-A1BE-3ED430BECE56}" type="sibTrans" cxnId="{AA4A4A90-975A-4178-A5C1-0ADF5E8569E8}">
      <dgm:prSet/>
      <dgm:spPr/>
      <dgm:t>
        <a:bodyPr/>
        <a:lstStyle/>
        <a:p>
          <a:endParaRPr lang="en-US"/>
        </a:p>
      </dgm:t>
    </dgm:pt>
    <dgm:pt modelId="{270A6EBE-05E9-40D2-8134-AD352C5792AD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Assessment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measures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381F0B-8464-4917-A127-E137E52A939D}" type="parTrans" cxnId="{ECD6CB02-EE8E-473D-AA3B-F60E70D581DA}">
      <dgm:prSet/>
      <dgm:spPr/>
      <dgm:t>
        <a:bodyPr/>
        <a:lstStyle/>
        <a:p>
          <a:endParaRPr lang="en-US"/>
        </a:p>
      </dgm:t>
    </dgm:pt>
    <dgm:pt modelId="{59577E3D-7919-4263-822A-4E54B714BA7B}" type="sibTrans" cxnId="{ECD6CB02-EE8E-473D-AA3B-F60E70D581DA}">
      <dgm:prSet/>
      <dgm:spPr/>
      <dgm:t>
        <a:bodyPr/>
        <a:lstStyle/>
        <a:p>
          <a:endParaRPr lang="en-US"/>
        </a:p>
      </dgm:t>
    </dgm:pt>
    <dgm:pt modelId="{0A1A2A93-9FB5-44EC-A198-1FDDA0428E06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ssessment</a:t>
          </a:r>
          <a:r>
            <a: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(pre- post-)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BF9E9F-20BB-4834-A2AA-8739E98A25D4}" type="parTrans" cxnId="{E6CBB185-3B32-4654-8FFC-F6DC3B3059E3}">
      <dgm:prSet/>
      <dgm:spPr/>
      <dgm:t>
        <a:bodyPr/>
        <a:lstStyle/>
        <a:p>
          <a:endParaRPr lang="en-US"/>
        </a:p>
      </dgm:t>
    </dgm:pt>
    <dgm:pt modelId="{F4A403DF-85B4-41EC-BD61-31C6B775027C}" type="sibTrans" cxnId="{E6CBB185-3B32-4654-8FFC-F6DC3B3059E3}">
      <dgm:prSet/>
      <dgm:spPr/>
      <dgm:t>
        <a:bodyPr/>
        <a:lstStyle/>
        <a:p>
          <a:endParaRPr lang="en-US"/>
        </a:p>
      </dgm:t>
    </dgm:pt>
    <dgm:pt modelId="{C2FE5077-069E-4849-A6B5-82FFFB4A68F6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Implementation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of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online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course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7A586A-032E-4FF6-94EF-54F3AC26BC95}" type="parTrans" cxnId="{4568214C-8ABF-4874-B65A-231B797F1557}">
      <dgm:prSet/>
      <dgm:spPr/>
      <dgm:t>
        <a:bodyPr/>
        <a:lstStyle/>
        <a:p>
          <a:endParaRPr lang="en-US"/>
        </a:p>
      </dgm:t>
    </dgm:pt>
    <dgm:pt modelId="{AD0EEC67-6423-42B8-A064-56B47B450402}" type="sibTrans" cxnId="{4568214C-8ABF-4874-B65A-231B797F1557}">
      <dgm:prSet/>
      <dgm:spPr/>
      <dgm:t>
        <a:bodyPr/>
        <a:lstStyle/>
        <a:p>
          <a:endParaRPr lang="en-US"/>
        </a:p>
      </dgm:t>
    </dgm:pt>
    <dgm:pt modelId="{8BB5AE2B-259F-4D12-9672-ED9DEA54C30F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nalysis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report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0BB4CA-1089-4F01-B075-28E1653E5F6B}" type="parTrans" cxnId="{34DC6D19-BAA9-4C94-921F-C036B53256A5}">
      <dgm:prSet/>
      <dgm:spPr/>
      <dgm:t>
        <a:bodyPr/>
        <a:lstStyle/>
        <a:p>
          <a:endParaRPr lang="en-US"/>
        </a:p>
      </dgm:t>
    </dgm:pt>
    <dgm:pt modelId="{B2201DD7-2FE9-4540-B354-E4619748B52D}" type="sibTrans" cxnId="{34DC6D19-BAA9-4C94-921F-C036B53256A5}">
      <dgm:prSet/>
      <dgm:spPr/>
      <dgm:t>
        <a:bodyPr/>
        <a:lstStyle/>
        <a:p>
          <a:endParaRPr lang="en-US"/>
        </a:p>
      </dgm:t>
    </dgm:pt>
    <dgm:pt modelId="{01946158-5E37-4C54-8D0E-029A8D7C44B4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Technical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development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CC4D1D-DA06-42D9-ADA1-6193446BD179}" type="parTrans" cxnId="{32DB398D-365C-48B7-A565-E8F7BFD3BD19}">
      <dgm:prSet/>
      <dgm:spPr/>
      <dgm:t>
        <a:bodyPr/>
        <a:lstStyle/>
        <a:p>
          <a:endParaRPr lang="en-US"/>
        </a:p>
      </dgm:t>
    </dgm:pt>
    <dgm:pt modelId="{A9B76C02-C6E5-47E0-9C5E-4F1E6FA10FAE}" type="sibTrans" cxnId="{32DB398D-365C-48B7-A565-E8F7BFD3BD19}">
      <dgm:prSet/>
      <dgm:spPr/>
      <dgm:t>
        <a:bodyPr/>
        <a:lstStyle/>
        <a:p>
          <a:endParaRPr lang="en-US"/>
        </a:p>
      </dgm:t>
    </dgm:pt>
    <dgm:pt modelId="{06BE4DA6-DE0D-4D3A-BF35-9B7669A9DFAA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Content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validation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655BCF-9F17-47D5-830B-91B8228B5B47}" type="parTrans" cxnId="{D58F627C-8B9C-4B8D-86B6-91BF66E02C3B}">
      <dgm:prSet/>
      <dgm:spPr/>
      <dgm:t>
        <a:bodyPr/>
        <a:lstStyle/>
        <a:p>
          <a:endParaRPr lang="en-US"/>
        </a:p>
      </dgm:t>
    </dgm:pt>
    <dgm:pt modelId="{3D8EF40C-7CFC-4AA2-99A8-7DAC6E330C71}" type="sibTrans" cxnId="{D58F627C-8B9C-4B8D-86B6-91BF66E02C3B}">
      <dgm:prSet/>
      <dgm:spPr/>
      <dgm:t>
        <a:bodyPr/>
        <a:lstStyle/>
        <a:p>
          <a:endParaRPr lang="en-US"/>
        </a:p>
      </dgm:t>
    </dgm:pt>
    <dgm:pt modelId="{726A6572-18B6-43CC-A56A-8AF002D6BEDD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Final</a:t>
          </a:r>
          <a:r>
            <a:rPr lang="bg-BG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versions</a:t>
          </a:r>
          <a:endParaRPr lang="bg-BG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AE3EC7-615D-47CB-A2BE-12860F927DD2}" type="parTrans" cxnId="{1C101300-AF46-4F72-9E92-28FA3FF4BC54}">
      <dgm:prSet/>
      <dgm:spPr/>
      <dgm:t>
        <a:bodyPr/>
        <a:lstStyle/>
        <a:p>
          <a:endParaRPr lang="en-US"/>
        </a:p>
      </dgm:t>
    </dgm:pt>
    <dgm:pt modelId="{1BC252B8-3508-4E7D-B66B-84730CF75500}" type="sibTrans" cxnId="{1C101300-AF46-4F72-9E92-28FA3FF4BC54}">
      <dgm:prSet/>
      <dgm:spPr/>
      <dgm:t>
        <a:bodyPr/>
        <a:lstStyle/>
        <a:p>
          <a:endParaRPr lang="en-US"/>
        </a:p>
      </dgm:t>
    </dgm:pt>
    <dgm:pt modelId="{6DAF4152-262E-4AFA-ABA7-22725D4EB63D}" type="pres">
      <dgm:prSet presAssocID="{7D047635-35BE-4250-9985-B0F6FCB8AF6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bg-BG"/>
        </a:p>
      </dgm:t>
    </dgm:pt>
    <dgm:pt modelId="{E946A28C-1EC7-4420-A4FC-812B3A2C06CF}" type="pres">
      <dgm:prSet presAssocID="{43636C10-F1B5-47D9-B1E8-DE9031CAF6E2}" presName="textCenter" presStyleLbl="node1" presStyleIdx="0" presStyleCnt="17" custScaleX="173747" custLinFactNeighborX="-11496" custLinFactNeighborY="-2156"/>
      <dgm:spPr/>
      <dgm:t>
        <a:bodyPr/>
        <a:lstStyle/>
        <a:p>
          <a:endParaRPr lang="bg-BG"/>
        </a:p>
      </dgm:t>
    </dgm:pt>
    <dgm:pt modelId="{1FF7FDE9-2AA4-488D-95D0-6015819B15E0}" type="pres">
      <dgm:prSet presAssocID="{43636C10-F1B5-47D9-B1E8-DE9031CAF6E2}" presName="cycle_1" presStyleCnt="0"/>
      <dgm:spPr/>
    </dgm:pt>
    <dgm:pt modelId="{A7CEB00F-920B-4581-B1E6-E0DD85D26EEF}" type="pres">
      <dgm:prSet presAssocID="{78DDCDEE-1E4E-49CD-8250-10705A8DE9E5}" presName="childCenter1" presStyleLbl="node1" presStyleIdx="1" presStyleCnt="17" custScaleX="216533" custScaleY="76818" custLinFactNeighborX="-2288" custLinFactNeighborY="-3104"/>
      <dgm:spPr/>
      <dgm:t>
        <a:bodyPr/>
        <a:lstStyle/>
        <a:p>
          <a:endParaRPr lang="bg-BG"/>
        </a:p>
      </dgm:t>
    </dgm:pt>
    <dgm:pt modelId="{3B947A5F-5851-45C3-BE08-EA31D6D7E712}" type="pres">
      <dgm:prSet presAssocID="{F055A8A0-6805-4143-B067-DA8272A3FD30}" presName="Name144" presStyleLbl="parChTrans1D2" presStyleIdx="0" presStyleCnt="5"/>
      <dgm:spPr/>
      <dgm:t>
        <a:bodyPr/>
        <a:lstStyle/>
        <a:p>
          <a:endParaRPr lang="bg-BG"/>
        </a:p>
      </dgm:t>
    </dgm:pt>
    <dgm:pt modelId="{3B6AC0D9-4B91-469D-8E2D-FE5FC01C7441}" type="pres">
      <dgm:prSet presAssocID="{43636C10-F1B5-47D9-B1E8-DE9031CAF6E2}" presName="cycle_2" presStyleCnt="0"/>
      <dgm:spPr/>
    </dgm:pt>
    <dgm:pt modelId="{56CC79AC-EB43-4863-82BC-9567669EFFF1}" type="pres">
      <dgm:prSet presAssocID="{38F7B4B4-A59A-44B4-9CAE-97D4877FEE61}" presName="childCenter2" presStyleLbl="node1" presStyleIdx="2" presStyleCnt="17" custScaleX="262488" custScaleY="176033" custLinFactNeighborX="532" custLinFactNeighborY="-38714"/>
      <dgm:spPr/>
      <dgm:t>
        <a:bodyPr/>
        <a:lstStyle/>
        <a:p>
          <a:endParaRPr lang="en-US"/>
        </a:p>
      </dgm:t>
    </dgm:pt>
    <dgm:pt modelId="{B2BDF9C5-F6B1-44E0-887E-A067C51A8EE7}" type="pres">
      <dgm:prSet presAssocID="{BBCD4136-965E-4C74-A963-8F0C3DCA796F}" presName="Name218" presStyleLbl="parChTrans1D3" presStyleIdx="0" presStyleCnt="11"/>
      <dgm:spPr/>
      <dgm:t>
        <a:bodyPr/>
        <a:lstStyle/>
        <a:p>
          <a:endParaRPr lang="en-US"/>
        </a:p>
      </dgm:t>
    </dgm:pt>
    <dgm:pt modelId="{2DB37C6D-63FD-461C-9F47-CA19565E5D5E}" type="pres">
      <dgm:prSet presAssocID="{4CA7545E-5A08-4C11-992F-3E2E637079DF}" presName="text2" presStyleLbl="node1" presStyleIdx="3" presStyleCnt="17" custScaleX="208701" custRadScaleRad="237780" custRadScaleInc="124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0146BB-D2FB-42D7-A14A-E59CD86491D9}" type="pres">
      <dgm:prSet presAssocID="{05016B08-B024-4BD1-866B-58F2A8C0AC07}" presName="Name218" presStyleLbl="parChTrans1D3" presStyleIdx="1" presStyleCnt="11"/>
      <dgm:spPr/>
      <dgm:t>
        <a:bodyPr/>
        <a:lstStyle/>
        <a:p>
          <a:endParaRPr lang="en-US"/>
        </a:p>
      </dgm:t>
    </dgm:pt>
    <dgm:pt modelId="{0088309F-2A34-4D91-BCB4-08DDF435ACA7}" type="pres">
      <dgm:prSet presAssocID="{AA85433D-E062-430B-BA57-F222B28DBDB4}" presName="text2" presStyleLbl="node1" presStyleIdx="4" presStyleCnt="17" custScaleX="250356" custRadScaleRad="249595" custRadScaleInc="-971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CD15B-82C5-4E80-BA8A-746EADBC7279}" type="pres">
      <dgm:prSet presAssocID="{D798992B-FA84-42B9-8562-2BC21186D4B1}" presName="Name218" presStyleLbl="parChTrans1D3" presStyleIdx="2" presStyleCnt="11"/>
      <dgm:spPr/>
      <dgm:t>
        <a:bodyPr/>
        <a:lstStyle/>
        <a:p>
          <a:endParaRPr lang="en-US"/>
        </a:p>
      </dgm:t>
    </dgm:pt>
    <dgm:pt modelId="{379F6822-78BF-49D6-8934-206F7CD5F074}" type="pres">
      <dgm:prSet presAssocID="{DD398742-74F1-452A-8A35-6353C9515F6E}" presName="text2" presStyleLbl="node1" presStyleIdx="5" presStyleCnt="17" custScaleX="151399" custRadScaleRad="165889" custRadScaleInc="-2346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CEF323-E504-4400-9031-8D01B295042F}" type="pres">
      <dgm:prSet presAssocID="{45713BD9-7A55-41A4-A460-EC84C9010640}" presName="Name221" presStyleLbl="parChTrans1D2" presStyleIdx="1" presStyleCnt="5"/>
      <dgm:spPr/>
      <dgm:t>
        <a:bodyPr/>
        <a:lstStyle/>
        <a:p>
          <a:endParaRPr lang="en-US"/>
        </a:p>
      </dgm:t>
    </dgm:pt>
    <dgm:pt modelId="{D9A06800-D6D2-492B-A606-CF4EE0808610}" type="pres">
      <dgm:prSet presAssocID="{43636C10-F1B5-47D9-B1E8-DE9031CAF6E2}" presName="cycle_3" presStyleCnt="0"/>
      <dgm:spPr/>
    </dgm:pt>
    <dgm:pt modelId="{525478BC-4BF0-4029-B517-9120075788F6}" type="pres">
      <dgm:prSet presAssocID="{1EB16B3A-3582-4980-A51E-576824327411}" presName="childCenter3" presStyleLbl="node1" presStyleIdx="6" presStyleCnt="17" custScaleX="303418" custScaleY="134302" custLinFactNeighborX="15708" custLinFactNeighborY="-23001"/>
      <dgm:spPr/>
      <dgm:t>
        <a:bodyPr/>
        <a:lstStyle/>
        <a:p>
          <a:endParaRPr lang="en-US"/>
        </a:p>
      </dgm:t>
    </dgm:pt>
    <dgm:pt modelId="{AF65E40D-377E-40C8-AC72-F5A1C0A62382}" type="pres">
      <dgm:prSet presAssocID="{F7F1DCC2-E50A-4551-A3E3-0A1C205F32A7}" presName="Name285" presStyleLbl="parChTrans1D3" presStyleIdx="3" presStyleCnt="11"/>
      <dgm:spPr/>
      <dgm:t>
        <a:bodyPr/>
        <a:lstStyle/>
        <a:p>
          <a:endParaRPr lang="en-US"/>
        </a:p>
      </dgm:t>
    </dgm:pt>
    <dgm:pt modelId="{89982B8D-99AA-4E0E-BA2A-8128FF684380}" type="pres">
      <dgm:prSet presAssocID="{DAAEB687-5D40-4662-A49A-387C9966257E}" presName="text3" presStyleLbl="node1" presStyleIdx="7" presStyleCnt="17" custScaleX="256828" custRadScaleRad="179470" custRadScaleInc="674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5DE28D-2C43-414A-83AF-0B35ABA57DAD}" type="pres">
      <dgm:prSet presAssocID="{DE381F0B-8464-4917-A127-E137E52A939D}" presName="Name285" presStyleLbl="parChTrans1D3" presStyleIdx="4" presStyleCnt="11"/>
      <dgm:spPr/>
      <dgm:t>
        <a:bodyPr/>
        <a:lstStyle/>
        <a:p>
          <a:endParaRPr lang="en-US"/>
        </a:p>
      </dgm:t>
    </dgm:pt>
    <dgm:pt modelId="{FA42446C-D5B3-4413-A34C-78CAE8CFFA24}" type="pres">
      <dgm:prSet presAssocID="{270A6EBE-05E9-40D2-8134-AD352C5792AD}" presName="text3" presStyleLbl="node1" presStyleIdx="8" presStyleCnt="17" custScaleX="237646" custRadScaleRad="308799" custRadScaleInc="-132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7B4B95-646A-4DC6-920F-6527F2FBC229}" type="pres">
      <dgm:prSet presAssocID="{1ABF9E9F-20BB-4834-A2AA-8739E98A25D4}" presName="Name285" presStyleLbl="parChTrans1D3" presStyleIdx="5" presStyleCnt="11"/>
      <dgm:spPr/>
      <dgm:t>
        <a:bodyPr/>
        <a:lstStyle/>
        <a:p>
          <a:endParaRPr lang="en-US"/>
        </a:p>
      </dgm:t>
    </dgm:pt>
    <dgm:pt modelId="{3F6AB511-EA4C-4CAF-A87D-FDE3AF15EFF3}" type="pres">
      <dgm:prSet presAssocID="{0A1A2A93-9FB5-44EC-A198-1FDDA0428E06}" presName="text3" presStyleLbl="node1" presStyleIdx="9" presStyleCnt="17" custScaleX="257806" custRadScaleRad="264863" custRadScaleInc="-1379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537B3B-6E31-45DE-B2A5-E6B90A68F0C6}" type="pres">
      <dgm:prSet presAssocID="{9E7A586A-032E-4FF6-94EF-54F3AC26BC95}" presName="Name285" presStyleLbl="parChTrans1D3" presStyleIdx="6" presStyleCnt="11"/>
      <dgm:spPr/>
      <dgm:t>
        <a:bodyPr/>
        <a:lstStyle/>
        <a:p>
          <a:endParaRPr lang="en-US"/>
        </a:p>
      </dgm:t>
    </dgm:pt>
    <dgm:pt modelId="{3CA16F6C-60D2-43DC-B0B5-84E6F39C097C}" type="pres">
      <dgm:prSet presAssocID="{C2FE5077-069E-4849-A6B5-82FFFB4A68F6}" presName="text3" presStyleLbl="node1" presStyleIdx="10" presStyleCnt="17" custScaleX="416791" custRadScaleRad="95128" custRadScaleInc="479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33BF5F-C016-4255-A9AA-EA142A569378}" type="pres">
      <dgm:prSet presAssocID="{D80BB4CA-1089-4F01-B075-28E1653E5F6B}" presName="Name285" presStyleLbl="parChTrans1D3" presStyleIdx="7" presStyleCnt="11"/>
      <dgm:spPr/>
      <dgm:t>
        <a:bodyPr/>
        <a:lstStyle/>
        <a:p>
          <a:endParaRPr lang="en-US"/>
        </a:p>
      </dgm:t>
    </dgm:pt>
    <dgm:pt modelId="{8EC69245-B232-451C-BC64-76A59DD2BB37}" type="pres">
      <dgm:prSet presAssocID="{8BB5AE2B-259F-4D12-9672-ED9DEA54C30F}" presName="text3" presStyleLbl="node1" presStyleIdx="11" presStyleCnt="17" custScaleX="284577" custRadScaleRad="231050" custRadScaleInc="93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E54968-1557-46E6-B9AB-D74076084536}" type="pres">
      <dgm:prSet presAssocID="{B1BE2AD3-B526-4715-930B-3488C024090B}" presName="Name288" presStyleLbl="parChTrans1D2" presStyleIdx="2" presStyleCnt="5"/>
      <dgm:spPr/>
      <dgm:t>
        <a:bodyPr/>
        <a:lstStyle/>
        <a:p>
          <a:endParaRPr lang="en-US"/>
        </a:p>
      </dgm:t>
    </dgm:pt>
    <dgm:pt modelId="{FF5E790C-DBDB-45C7-92E0-600A1156EF71}" type="pres">
      <dgm:prSet presAssocID="{43636C10-F1B5-47D9-B1E8-DE9031CAF6E2}" presName="cycle_4" presStyleCnt="0"/>
      <dgm:spPr/>
    </dgm:pt>
    <dgm:pt modelId="{0FB4B544-7D1E-4667-88A6-5870B0600729}" type="pres">
      <dgm:prSet presAssocID="{B23C62D3-55EB-440D-9CA2-D4C4A073315B}" presName="childCenter4" presStyleLbl="node1" presStyleIdx="12" presStyleCnt="17" custScaleX="290404" custScaleY="145481" custLinFactNeighborX="-85123" custLinFactNeighborY="-60752"/>
      <dgm:spPr/>
      <dgm:t>
        <a:bodyPr/>
        <a:lstStyle/>
        <a:p>
          <a:endParaRPr lang="en-US"/>
        </a:p>
      </dgm:t>
    </dgm:pt>
    <dgm:pt modelId="{CB7FB043-9F76-42C3-BF58-DD03D28C893A}" type="pres">
      <dgm:prSet presAssocID="{B2CC4D1D-DA06-42D9-ADA1-6193446BD179}" presName="Name342" presStyleLbl="parChTrans1D3" presStyleIdx="8" presStyleCnt="11"/>
      <dgm:spPr/>
      <dgm:t>
        <a:bodyPr/>
        <a:lstStyle/>
        <a:p>
          <a:endParaRPr lang="en-US"/>
        </a:p>
      </dgm:t>
    </dgm:pt>
    <dgm:pt modelId="{81E37EF9-BC5C-43F4-8E6F-5A6255D75172}" type="pres">
      <dgm:prSet presAssocID="{01946158-5E37-4C54-8D0E-029A8D7C44B4}" presName="text4" presStyleLbl="node1" presStyleIdx="13" presStyleCnt="17" custScaleX="222075" custRadScaleRad="323751" custRadScaleInc="-615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0BEA43-3F0D-4BD9-8D2C-76CC5953C3F8}" type="pres">
      <dgm:prSet presAssocID="{81655BCF-9F17-47D5-830B-91B8228B5B47}" presName="Name342" presStyleLbl="parChTrans1D3" presStyleIdx="9" presStyleCnt="11"/>
      <dgm:spPr/>
      <dgm:t>
        <a:bodyPr/>
        <a:lstStyle/>
        <a:p>
          <a:endParaRPr lang="en-US"/>
        </a:p>
      </dgm:t>
    </dgm:pt>
    <dgm:pt modelId="{08F49AB3-ADD0-463C-AC40-3B80F4E915ED}" type="pres">
      <dgm:prSet presAssocID="{06BE4DA6-DE0D-4D3A-BF35-9B7669A9DFAA}" presName="text4" presStyleLbl="node1" presStyleIdx="14" presStyleCnt="17" custScaleX="163028" custRadScaleRad="396539" custRadScaleInc="2862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BC892B-0F08-419C-8964-193E01B6025C}" type="pres">
      <dgm:prSet presAssocID="{23AE3EC7-615D-47CB-A2BE-12860F927DD2}" presName="Name342" presStyleLbl="parChTrans1D3" presStyleIdx="10" presStyleCnt="11"/>
      <dgm:spPr/>
      <dgm:t>
        <a:bodyPr/>
        <a:lstStyle/>
        <a:p>
          <a:endParaRPr lang="en-US"/>
        </a:p>
      </dgm:t>
    </dgm:pt>
    <dgm:pt modelId="{385CF3A5-47F8-41E2-8DE2-BDFC6D381112}" type="pres">
      <dgm:prSet presAssocID="{726A6572-18B6-43CC-A56A-8AF002D6BEDD}" presName="text4" presStyleLbl="node1" presStyleIdx="15" presStyleCnt="17" custScaleX="183444" custRadScaleRad="155870" custRadScaleInc="483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7B36F7-DB9F-457D-A751-F49B5FBA571B}" type="pres">
      <dgm:prSet presAssocID="{25116AAF-9C6E-4C11-9A94-0433AE19F354}" presName="Name345" presStyleLbl="parChTrans1D2" presStyleIdx="3" presStyleCnt="5"/>
      <dgm:spPr/>
      <dgm:t>
        <a:bodyPr/>
        <a:lstStyle/>
        <a:p>
          <a:endParaRPr lang="en-US"/>
        </a:p>
      </dgm:t>
    </dgm:pt>
    <dgm:pt modelId="{239EFFB0-4F99-4173-A638-41ED49E9BB6C}" type="pres">
      <dgm:prSet presAssocID="{43636C10-F1B5-47D9-B1E8-DE9031CAF6E2}" presName="cycle_5" presStyleCnt="0"/>
      <dgm:spPr/>
    </dgm:pt>
    <dgm:pt modelId="{D379A4A7-6C8C-4A72-9FCF-1F790787E308}" type="pres">
      <dgm:prSet presAssocID="{E46E4E4E-D315-41A8-86DE-BE62B75C9999}" presName="childCenter5" presStyleLbl="node1" presStyleIdx="16" presStyleCnt="17" custScaleX="208205" custLinFactNeighborX="-2942" custLinFactNeighborY="-8992"/>
      <dgm:spPr/>
      <dgm:t>
        <a:bodyPr/>
        <a:lstStyle/>
        <a:p>
          <a:endParaRPr lang="en-US"/>
        </a:p>
      </dgm:t>
    </dgm:pt>
    <dgm:pt modelId="{EE179866-80AD-4715-817E-C9E282181534}" type="pres">
      <dgm:prSet presAssocID="{251E97C0-A676-4931-88F8-C1217163ECC1}" presName="Name392" presStyleLbl="parChTrans1D2" presStyleIdx="4" presStyleCnt="5"/>
      <dgm:spPr/>
      <dgm:t>
        <a:bodyPr/>
        <a:lstStyle/>
        <a:p>
          <a:endParaRPr lang="en-US"/>
        </a:p>
      </dgm:t>
    </dgm:pt>
  </dgm:ptLst>
  <dgm:cxnLst>
    <dgm:cxn modelId="{EF61B3FA-70A1-499E-9D78-6EF17F8DE520}" type="presOf" srcId="{BBCD4136-965E-4C74-A963-8F0C3DCA796F}" destId="{B2BDF9C5-F6B1-44E0-887E-A067C51A8EE7}" srcOrd="0" destOrd="0" presId="urn:microsoft.com/office/officeart/2008/layout/RadialCluster"/>
    <dgm:cxn modelId="{28F2BD55-B3A9-4699-B895-669692AD443E}" type="presOf" srcId="{DE381F0B-8464-4917-A127-E137E52A939D}" destId="{675DE28D-2C43-414A-83AF-0B35ABA57DAD}" srcOrd="0" destOrd="0" presId="urn:microsoft.com/office/officeart/2008/layout/RadialCluster"/>
    <dgm:cxn modelId="{8D9FB83E-B803-440A-B91C-CDA32C505D3C}" type="presOf" srcId="{AA85433D-E062-430B-BA57-F222B28DBDB4}" destId="{0088309F-2A34-4D91-BCB4-08DDF435ACA7}" srcOrd="0" destOrd="0" presId="urn:microsoft.com/office/officeart/2008/layout/RadialCluster"/>
    <dgm:cxn modelId="{254504BB-9485-40AD-A7FF-ECA3C460074A}" type="presOf" srcId="{9E7A586A-032E-4FF6-94EF-54F3AC26BC95}" destId="{03537B3B-6E31-45DE-B2A5-E6B90A68F0C6}" srcOrd="0" destOrd="0" presId="urn:microsoft.com/office/officeart/2008/layout/RadialCluster"/>
    <dgm:cxn modelId="{41663856-030A-4B40-BE40-A041F91F4F93}" type="presOf" srcId="{270A6EBE-05E9-40D2-8134-AD352C5792AD}" destId="{FA42446C-D5B3-4413-A34C-78CAE8CFFA24}" srcOrd="0" destOrd="0" presId="urn:microsoft.com/office/officeart/2008/layout/RadialCluster"/>
    <dgm:cxn modelId="{2FF6D405-A6A2-4D14-ADFF-4F48BE2B6A1E}" type="presOf" srcId="{45713BD9-7A55-41A4-A460-EC84C9010640}" destId="{1ECEF323-E504-4400-9031-8D01B295042F}" srcOrd="0" destOrd="0" presId="urn:microsoft.com/office/officeart/2008/layout/RadialCluster"/>
    <dgm:cxn modelId="{33BA5602-D408-4145-9B94-B9F906FAB31A}" srcId="{43636C10-F1B5-47D9-B1E8-DE9031CAF6E2}" destId="{B23C62D3-55EB-440D-9CA2-D4C4A073315B}" srcOrd="3" destOrd="0" parTransId="{25116AAF-9C6E-4C11-9A94-0433AE19F354}" sibTransId="{713AB191-340D-4C3C-9BE6-6F7E245DD0C6}"/>
    <dgm:cxn modelId="{550607A4-DFE6-4830-A554-0C0CAEC358DB}" type="presOf" srcId="{726A6572-18B6-43CC-A56A-8AF002D6BEDD}" destId="{385CF3A5-47F8-41E2-8DE2-BDFC6D381112}" srcOrd="0" destOrd="0" presId="urn:microsoft.com/office/officeart/2008/layout/RadialCluster"/>
    <dgm:cxn modelId="{B2325D7B-1E8C-4751-850E-DD37A26BBDBC}" type="presOf" srcId="{06BE4DA6-DE0D-4D3A-BF35-9B7669A9DFAA}" destId="{08F49AB3-ADD0-463C-AC40-3B80F4E915ED}" srcOrd="0" destOrd="0" presId="urn:microsoft.com/office/officeart/2008/layout/RadialCluster"/>
    <dgm:cxn modelId="{BC33ACAD-7537-444C-BC61-4877C06F5540}" type="presOf" srcId="{F7F1DCC2-E50A-4551-A3E3-0A1C205F32A7}" destId="{AF65E40D-377E-40C8-AC72-F5A1C0A62382}" srcOrd="0" destOrd="0" presId="urn:microsoft.com/office/officeart/2008/layout/RadialCluster"/>
    <dgm:cxn modelId="{AAB09BD1-63C8-4AD1-97D0-9EA18C099DD9}" type="presOf" srcId="{E46E4E4E-D315-41A8-86DE-BE62B75C9999}" destId="{D379A4A7-6C8C-4A72-9FCF-1F790787E308}" srcOrd="0" destOrd="0" presId="urn:microsoft.com/office/officeart/2008/layout/RadialCluster"/>
    <dgm:cxn modelId="{E5C58790-74B6-4B86-94F1-3C6C5C5FB3E3}" type="presOf" srcId="{0A1A2A93-9FB5-44EC-A198-1FDDA0428E06}" destId="{3F6AB511-EA4C-4CAF-A87D-FDE3AF15EFF3}" srcOrd="0" destOrd="0" presId="urn:microsoft.com/office/officeart/2008/layout/RadialCluster"/>
    <dgm:cxn modelId="{5DDFAD4D-E24C-413E-8AC2-781DDBE1F294}" srcId="{1EB16B3A-3582-4980-A51E-576824327411}" destId="{DAAEB687-5D40-4662-A49A-387C9966257E}" srcOrd="0" destOrd="0" parTransId="{F7F1DCC2-E50A-4551-A3E3-0A1C205F32A7}" sibTransId="{CEF457D2-4B88-487C-AEA0-6A117DE9C091}"/>
    <dgm:cxn modelId="{3D7A4268-CF77-4889-8286-748D546EA4B2}" srcId="{43636C10-F1B5-47D9-B1E8-DE9031CAF6E2}" destId="{E46E4E4E-D315-41A8-86DE-BE62B75C9999}" srcOrd="4" destOrd="0" parTransId="{251E97C0-A676-4931-88F8-C1217163ECC1}" sibTransId="{6708C24F-326A-4A87-AE89-EBD78AE4B585}"/>
    <dgm:cxn modelId="{B75034B7-DAC0-43AF-A079-90CD8C8A3C25}" type="presOf" srcId="{8BB5AE2B-259F-4D12-9672-ED9DEA54C30F}" destId="{8EC69245-B232-451C-BC64-76A59DD2BB37}" srcOrd="0" destOrd="0" presId="urn:microsoft.com/office/officeart/2008/layout/RadialCluster"/>
    <dgm:cxn modelId="{AA4A4A90-975A-4178-A5C1-0ADF5E8569E8}" srcId="{38F7B4B4-A59A-44B4-9CAE-97D4877FEE61}" destId="{DD398742-74F1-452A-8A35-6353C9515F6E}" srcOrd="2" destOrd="0" parTransId="{D798992B-FA84-42B9-8562-2BC21186D4B1}" sibTransId="{0F41C426-7715-45CA-A1BE-3ED430BECE56}"/>
    <dgm:cxn modelId="{8AA6B193-A49A-4C7B-9D27-B3C0331AFFFC}" type="presOf" srcId="{B1BE2AD3-B526-4715-930B-3488C024090B}" destId="{E6E54968-1557-46E6-B9AB-D74076084536}" srcOrd="0" destOrd="0" presId="urn:microsoft.com/office/officeart/2008/layout/RadialCluster"/>
    <dgm:cxn modelId="{34DC6D19-BAA9-4C94-921F-C036B53256A5}" srcId="{1EB16B3A-3582-4980-A51E-576824327411}" destId="{8BB5AE2B-259F-4D12-9672-ED9DEA54C30F}" srcOrd="4" destOrd="0" parTransId="{D80BB4CA-1089-4F01-B075-28E1653E5F6B}" sibTransId="{B2201DD7-2FE9-4540-B354-E4619748B52D}"/>
    <dgm:cxn modelId="{7CAF60AB-ACD6-4A95-AD81-5BC2F09FBECC}" type="presOf" srcId="{D80BB4CA-1089-4F01-B075-28E1653E5F6B}" destId="{A033BF5F-C016-4255-A9AA-EA142A569378}" srcOrd="0" destOrd="0" presId="urn:microsoft.com/office/officeart/2008/layout/RadialCluster"/>
    <dgm:cxn modelId="{CE21C51B-2719-4CA2-9FDF-BBA8EE76DF64}" type="presOf" srcId="{DD398742-74F1-452A-8A35-6353C9515F6E}" destId="{379F6822-78BF-49D6-8934-206F7CD5F074}" srcOrd="0" destOrd="0" presId="urn:microsoft.com/office/officeart/2008/layout/RadialCluster"/>
    <dgm:cxn modelId="{ED6E90CB-A885-4DA2-AEDC-2013A98BBE09}" type="presOf" srcId="{38F7B4B4-A59A-44B4-9CAE-97D4877FEE61}" destId="{56CC79AC-EB43-4863-82BC-9567669EFFF1}" srcOrd="0" destOrd="0" presId="urn:microsoft.com/office/officeart/2008/layout/RadialCluster"/>
    <dgm:cxn modelId="{C5572E6A-19E1-4B05-AEE2-509EF0571757}" type="presOf" srcId="{251E97C0-A676-4931-88F8-C1217163ECC1}" destId="{EE179866-80AD-4715-817E-C9E282181534}" srcOrd="0" destOrd="0" presId="urn:microsoft.com/office/officeart/2008/layout/RadialCluster"/>
    <dgm:cxn modelId="{CB33F05D-37E1-4CDF-9AA9-04F86D979EFD}" srcId="{43636C10-F1B5-47D9-B1E8-DE9031CAF6E2}" destId="{1EB16B3A-3582-4980-A51E-576824327411}" srcOrd="2" destOrd="0" parTransId="{B1BE2AD3-B526-4715-930B-3488C024090B}" sibTransId="{8FCEDBDF-7F8C-4CEA-88E2-EE6DC7992BB9}"/>
    <dgm:cxn modelId="{95E19DE5-3202-48F3-B177-F37D1A978A1D}" type="presOf" srcId="{81655BCF-9F17-47D5-830B-91B8228B5B47}" destId="{220BEA43-3F0D-4BD9-8D2C-76CC5953C3F8}" srcOrd="0" destOrd="0" presId="urn:microsoft.com/office/officeart/2008/layout/RadialCluster"/>
    <dgm:cxn modelId="{8D05C39B-D014-4E5A-91A7-8FB1C5D0DB88}" srcId="{7D047635-35BE-4250-9985-B0F6FCB8AF6F}" destId="{43636C10-F1B5-47D9-B1E8-DE9031CAF6E2}" srcOrd="0" destOrd="0" parTransId="{5547BB1D-0F14-4D2F-8ADC-269A4462D491}" sibTransId="{30A6456A-E93D-43C6-A215-DA42D804F3DD}"/>
    <dgm:cxn modelId="{7EBB747F-8847-4A34-AFD8-93E9288D5230}" srcId="{43636C10-F1B5-47D9-B1E8-DE9031CAF6E2}" destId="{78DDCDEE-1E4E-49CD-8250-10705A8DE9E5}" srcOrd="0" destOrd="0" parTransId="{F055A8A0-6805-4143-B067-DA8272A3FD30}" sibTransId="{843D23E8-9E48-49FA-88E7-FE3B19D4A5F6}"/>
    <dgm:cxn modelId="{FD7579DC-9BA8-40E8-B07E-D5C932A4C45A}" type="presOf" srcId="{78DDCDEE-1E4E-49CD-8250-10705A8DE9E5}" destId="{A7CEB00F-920B-4581-B1E6-E0DD85D26EEF}" srcOrd="0" destOrd="0" presId="urn:microsoft.com/office/officeart/2008/layout/RadialCluster"/>
    <dgm:cxn modelId="{36F90084-7955-4B26-8830-CBEACCFE06EB}" type="presOf" srcId="{4CA7545E-5A08-4C11-992F-3E2E637079DF}" destId="{2DB37C6D-63FD-461C-9F47-CA19565E5D5E}" srcOrd="0" destOrd="0" presId="urn:microsoft.com/office/officeart/2008/layout/RadialCluster"/>
    <dgm:cxn modelId="{491D7D25-0627-4BFD-8463-CADA10DD9DE3}" type="presOf" srcId="{1EB16B3A-3582-4980-A51E-576824327411}" destId="{525478BC-4BF0-4029-B517-9120075788F6}" srcOrd="0" destOrd="0" presId="urn:microsoft.com/office/officeart/2008/layout/RadialCluster"/>
    <dgm:cxn modelId="{6D32C720-1CA5-4F2B-A12A-16DE25BF1347}" type="presOf" srcId="{D798992B-FA84-42B9-8562-2BC21186D4B1}" destId="{538CD15B-82C5-4E80-BA8A-746EADBC7279}" srcOrd="0" destOrd="0" presId="urn:microsoft.com/office/officeart/2008/layout/RadialCluster"/>
    <dgm:cxn modelId="{E3FCCCB2-B3A6-4E17-A43F-26BE001162E2}" type="presOf" srcId="{1ABF9E9F-20BB-4834-A2AA-8739E98A25D4}" destId="{047B4B95-646A-4DC6-920F-6527F2FBC229}" srcOrd="0" destOrd="0" presId="urn:microsoft.com/office/officeart/2008/layout/RadialCluster"/>
    <dgm:cxn modelId="{F616DF7D-AF8F-4B26-BF8C-A57F66289CD7}" type="presOf" srcId="{25116AAF-9C6E-4C11-9A94-0433AE19F354}" destId="{C07B36F7-DB9F-457D-A751-F49B5FBA571B}" srcOrd="0" destOrd="0" presId="urn:microsoft.com/office/officeart/2008/layout/RadialCluster"/>
    <dgm:cxn modelId="{94C9D596-CA12-4B36-B605-2C9826F0F53B}" type="presOf" srcId="{01946158-5E37-4C54-8D0E-029A8D7C44B4}" destId="{81E37EF9-BC5C-43F4-8E6F-5A6255D75172}" srcOrd="0" destOrd="0" presId="urn:microsoft.com/office/officeart/2008/layout/RadialCluster"/>
    <dgm:cxn modelId="{FBF150C2-3C7F-4D01-BE59-097DE33DE380}" type="presOf" srcId="{B23C62D3-55EB-440D-9CA2-D4C4A073315B}" destId="{0FB4B544-7D1E-4667-88A6-5870B0600729}" srcOrd="0" destOrd="0" presId="urn:microsoft.com/office/officeart/2008/layout/RadialCluster"/>
    <dgm:cxn modelId="{4568214C-8ABF-4874-B65A-231B797F1557}" srcId="{1EB16B3A-3582-4980-A51E-576824327411}" destId="{C2FE5077-069E-4849-A6B5-82FFFB4A68F6}" srcOrd="3" destOrd="0" parTransId="{9E7A586A-032E-4FF6-94EF-54F3AC26BC95}" sibTransId="{AD0EEC67-6423-42B8-A064-56B47B450402}"/>
    <dgm:cxn modelId="{5F856F26-8110-4D56-B479-FCF26711BCF7}" type="presOf" srcId="{05016B08-B024-4BD1-866B-58F2A8C0AC07}" destId="{1A0146BB-D2FB-42D7-A14A-E59CD86491D9}" srcOrd="0" destOrd="0" presId="urn:microsoft.com/office/officeart/2008/layout/RadialCluster"/>
    <dgm:cxn modelId="{27B21207-FD38-4BED-BDB9-BEF9E8A1679B}" type="presOf" srcId="{23AE3EC7-615D-47CB-A2BE-12860F927DD2}" destId="{B8BC892B-0F08-419C-8964-193E01B6025C}" srcOrd="0" destOrd="0" presId="urn:microsoft.com/office/officeart/2008/layout/RadialCluster"/>
    <dgm:cxn modelId="{32DB398D-365C-48B7-A565-E8F7BFD3BD19}" srcId="{B23C62D3-55EB-440D-9CA2-D4C4A073315B}" destId="{01946158-5E37-4C54-8D0E-029A8D7C44B4}" srcOrd="0" destOrd="0" parTransId="{B2CC4D1D-DA06-42D9-ADA1-6193446BD179}" sibTransId="{A9B76C02-C6E5-47E0-9C5E-4F1E6FA10FAE}"/>
    <dgm:cxn modelId="{D58F627C-8B9C-4B8D-86B6-91BF66E02C3B}" srcId="{B23C62D3-55EB-440D-9CA2-D4C4A073315B}" destId="{06BE4DA6-DE0D-4D3A-BF35-9B7669A9DFAA}" srcOrd="1" destOrd="0" parTransId="{81655BCF-9F17-47D5-830B-91B8228B5B47}" sibTransId="{3D8EF40C-7CFC-4AA2-99A8-7DAC6E330C71}"/>
    <dgm:cxn modelId="{1C101300-AF46-4F72-9E92-28FA3FF4BC54}" srcId="{B23C62D3-55EB-440D-9CA2-D4C4A073315B}" destId="{726A6572-18B6-43CC-A56A-8AF002D6BEDD}" srcOrd="2" destOrd="0" parTransId="{23AE3EC7-615D-47CB-A2BE-12860F927DD2}" sibTransId="{1BC252B8-3508-4E7D-B66B-84730CF75500}"/>
    <dgm:cxn modelId="{ECD6CB02-EE8E-473D-AA3B-F60E70D581DA}" srcId="{1EB16B3A-3582-4980-A51E-576824327411}" destId="{270A6EBE-05E9-40D2-8134-AD352C5792AD}" srcOrd="1" destOrd="0" parTransId="{DE381F0B-8464-4917-A127-E137E52A939D}" sibTransId="{59577E3D-7919-4263-822A-4E54B714BA7B}"/>
    <dgm:cxn modelId="{82DEF948-0E80-4AC4-8FCA-DA3911B5E903}" type="presOf" srcId="{C2FE5077-069E-4849-A6B5-82FFFB4A68F6}" destId="{3CA16F6C-60D2-43DC-B0B5-84E6F39C097C}" srcOrd="0" destOrd="0" presId="urn:microsoft.com/office/officeart/2008/layout/RadialCluster"/>
    <dgm:cxn modelId="{46B6CFF9-1AB0-4D13-92CC-9B1F6D15FEB4}" srcId="{38F7B4B4-A59A-44B4-9CAE-97D4877FEE61}" destId="{AA85433D-E062-430B-BA57-F222B28DBDB4}" srcOrd="1" destOrd="0" parTransId="{05016B08-B024-4BD1-866B-58F2A8C0AC07}" sibTransId="{7BA4CD6B-5E81-441F-AAC6-8F823832E148}"/>
    <dgm:cxn modelId="{D9935AC8-340B-46FA-B3CF-E931ACBC3827}" type="presOf" srcId="{B2CC4D1D-DA06-42D9-ADA1-6193446BD179}" destId="{CB7FB043-9F76-42C3-BF58-DD03D28C893A}" srcOrd="0" destOrd="0" presId="urn:microsoft.com/office/officeart/2008/layout/RadialCluster"/>
    <dgm:cxn modelId="{BB613D67-EC08-47FB-9E12-4F92853D968A}" type="presOf" srcId="{DAAEB687-5D40-4662-A49A-387C9966257E}" destId="{89982B8D-99AA-4E0E-BA2A-8128FF684380}" srcOrd="0" destOrd="0" presId="urn:microsoft.com/office/officeart/2008/layout/RadialCluster"/>
    <dgm:cxn modelId="{7974BAC2-97B5-4211-9858-8493A4BA45DF}" type="presOf" srcId="{F055A8A0-6805-4143-B067-DA8272A3FD30}" destId="{3B947A5F-5851-45C3-BE08-EA31D6D7E712}" srcOrd="0" destOrd="0" presId="urn:microsoft.com/office/officeart/2008/layout/RadialCluster"/>
    <dgm:cxn modelId="{E6CBB185-3B32-4654-8FFC-F6DC3B3059E3}" srcId="{1EB16B3A-3582-4980-A51E-576824327411}" destId="{0A1A2A93-9FB5-44EC-A198-1FDDA0428E06}" srcOrd="2" destOrd="0" parTransId="{1ABF9E9F-20BB-4834-A2AA-8739E98A25D4}" sibTransId="{F4A403DF-85B4-41EC-BD61-31C6B775027C}"/>
    <dgm:cxn modelId="{6573A981-291D-4B50-821C-A062F7AC9B5F}" srcId="{38F7B4B4-A59A-44B4-9CAE-97D4877FEE61}" destId="{4CA7545E-5A08-4C11-992F-3E2E637079DF}" srcOrd="0" destOrd="0" parTransId="{BBCD4136-965E-4C74-A963-8F0C3DCA796F}" sibTransId="{928D095C-0640-4897-8796-946936B32551}"/>
    <dgm:cxn modelId="{8175714B-3C5E-455B-9569-0FACEEDFC396}" type="presOf" srcId="{7D047635-35BE-4250-9985-B0F6FCB8AF6F}" destId="{6DAF4152-262E-4AFA-ABA7-22725D4EB63D}" srcOrd="0" destOrd="0" presId="urn:microsoft.com/office/officeart/2008/layout/RadialCluster"/>
    <dgm:cxn modelId="{04E76FA0-04A4-47CE-94D0-117E61F60EC7}" srcId="{43636C10-F1B5-47D9-B1E8-DE9031CAF6E2}" destId="{38F7B4B4-A59A-44B4-9CAE-97D4877FEE61}" srcOrd="1" destOrd="0" parTransId="{45713BD9-7A55-41A4-A460-EC84C9010640}" sibTransId="{49EDF7E8-B180-4AC9-B607-04D33E5A4A38}"/>
    <dgm:cxn modelId="{1E4573D4-6DFE-44CB-AFE5-2CE0E922848D}" type="presOf" srcId="{43636C10-F1B5-47D9-B1E8-DE9031CAF6E2}" destId="{E946A28C-1EC7-4420-A4FC-812B3A2C06CF}" srcOrd="0" destOrd="0" presId="urn:microsoft.com/office/officeart/2008/layout/RadialCluster"/>
    <dgm:cxn modelId="{21E08D71-40AC-459F-B6AA-2A502B79F78B}" type="presParOf" srcId="{6DAF4152-262E-4AFA-ABA7-22725D4EB63D}" destId="{E946A28C-1EC7-4420-A4FC-812B3A2C06CF}" srcOrd="0" destOrd="0" presId="urn:microsoft.com/office/officeart/2008/layout/RadialCluster"/>
    <dgm:cxn modelId="{DAE78C09-8C5F-47B8-AA55-8026CAB65C39}" type="presParOf" srcId="{6DAF4152-262E-4AFA-ABA7-22725D4EB63D}" destId="{1FF7FDE9-2AA4-488D-95D0-6015819B15E0}" srcOrd="1" destOrd="0" presId="urn:microsoft.com/office/officeart/2008/layout/RadialCluster"/>
    <dgm:cxn modelId="{81220172-2A2B-40C2-BC71-A69DA7A6DFB7}" type="presParOf" srcId="{1FF7FDE9-2AA4-488D-95D0-6015819B15E0}" destId="{A7CEB00F-920B-4581-B1E6-E0DD85D26EEF}" srcOrd="0" destOrd="0" presId="urn:microsoft.com/office/officeart/2008/layout/RadialCluster"/>
    <dgm:cxn modelId="{BCE15058-6D34-45B5-9038-F0BDDCBB1B41}" type="presParOf" srcId="{6DAF4152-262E-4AFA-ABA7-22725D4EB63D}" destId="{3B947A5F-5851-45C3-BE08-EA31D6D7E712}" srcOrd="2" destOrd="0" presId="urn:microsoft.com/office/officeart/2008/layout/RadialCluster"/>
    <dgm:cxn modelId="{F95B438C-3E63-4A61-A57E-9173970CFF43}" type="presParOf" srcId="{6DAF4152-262E-4AFA-ABA7-22725D4EB63D}" destId="{3B6AC0D9-4B91-469D-8E2D-FE5FC01C7441}" srcOrd="3" destOrd="0" presId="urn:microsoft.com/office/officeart/2008/layout/RadialCluster"/>
    <dgm:cxn modelId="{F355A34B-4A60-4C97-B286-83404B02F978}" type="presParOf" srcId="{3B6AC0D9-4B91-469D-8E2D-FE5FC01C7441}" destId="{56CC79AC-EB43-4863-82BC-9567669EFFF1}" srcOrd="0" destOrd="0" presId="urn:microsoft.com/office/officeart/2008/layout/RadialCluster"/>
    <dgm:cxn modelId="{84093F0E-1217-41A4-8F96-2694DCCA1E2F}" type="presParOf" srcId="{3B6AC0D9-4B91-469D-8E2D-FE5FC01C7441}" destId="{B2BDF9C5-F6B1-44E0-887E-A067C51A8EE7}" srcOrd="1" destOrd="0" presId="urn:microsoft.com/office/officeart/2008/layout/RadialCluster"/>
    <dgm:cxn modelId="{CC307991-7D81-4DB6-B1BB-EBF4041A257E}" type="presParOf" srcId="{3B6AC0D9-4B91-469D-8E2D-FE5FC01C7441}" destId="{2DB37C6D-63FD-461C-9F47-CA19565E5D5E}" srcOrd="2" destOrd="0" presId="urn:microsoft.com/office/officeart/2008/layout/RadialCluster"/>
    <dgm:cxn modelId="{4E9EA15A-021E-42A2-A121-82FF393DA556}" type="presParOf" srcId="{3B6AC0D9-4B91-469D-8E2D-FE5FC01C7441}" destId="{1A0146BB-D2FB-42D7-A14A-E59CD86491D9}" srcOrd="3" destOrd="0" presId="urn:microsoft.com/office/officeart/2008/layout/RadialCluster"/>
    <dgm:cxn modelId="{92048565-7F0E-4AEA-BB11-076579E957DC}" type="presParOf" srcId="{3B6AC0D9-4B91-469D-8E2D-FE5FC01C7441}" destId="{0088309F-2A34-4D91-BCB4-08DDF435ACA7}" srcOrd="4" destOrd="0" presId="urn:microsoft.com/office/officeart/2008/layout/RadialCluster"/>
    <dgm:cxn modelId="{4BE6AF44-A99A-4D7C-AC94-7488EADEBE40}" type="presParOf" srcId="{3B6AC0D9-4B91-469D-8E2D-FE5FC01C7441}" destId="{538CD15B-82C5-4E80-BA8A-746EADBC7279}" srcOrd="5" destOrd="0" presId="urn:microsoft.com/office/officeart/2008/layout/RadialCluster"/>
    <dgm:cxn modelId="{535488B1-BEC0-4463-97E9-F4596559390D}" type="presParOf" srcId="{3B6AC0D9-4B91-469D-8E2D-FE5FC01C7441}" destId="{379F6822-78BF-49D6-8934-206F7CD5F074}" srcOrd="6" destOrd="0" presId="urn:microsoft.com/office/officeart/2008/layout/RadialCluster"/>
    <dgm:cxn modelId="{71EC14F0-5057-487D-BAE1-5A8AE24017D9}" type="presParOf" srcId="{6DAF4152-262E-4AFA-ABA7-22725D4EB63D}" destId="{1ECEF323-E504-4400-9031-8D01B295042F}" srcOrd="4" destOrd="0" presId="urn:microsoft.com/office/officeart/2008/layout/RadialCluster"/>
    <dgm:cxn modelId="{D499219C-E4E5-4FFD-8BA7-3C36CF7E6DF2}" type="presParOf" srcId="{6DAF4152-262E-4AFA-ABA7-22725D4EB63D}" destId="{D9A06800-D6D2-492B-A606-CF4EE0808610}" srcOrd="5" destOrd="0" presId="urn:microsoft.com/office/officeart/2008/layout/RadialCluster"/>
    <dgm:cxn modelId="{5A24CDC8-0022-4A18-9296-A524486A260A}" type="presParOf" srcId="{D9A06800-D6D2-492B-A606-CF4EE0808610}" destId="{525478BC-4BF0-4029-B517-9120075788F6}" srcOrd="0" destOrd="0" presId="urn:microsoft.com/office/officeart/2008/layout/RadialCluster"/>
    <dgm:cxn modelId="{EAE8F8C7-9EC0-4EE5-912C-D74FF9E7B4E2}" type="presParOf" srcId="{D9A06800-D6D2-492B-A606-CF4EE0808610}" destId="{AF65E40D-377E-40C8-AC72-F5A1C0A62382}" srcOrd="1" destOrd="0" presId="urn:microsoft.com/office/officeart/2008/layout/RadialCluster"/>
    <dgm:cxn modelId="{39562858-8A3E-4CD3-8B04-D71835C10DE6}" type="presParOf" srcId="{D9A06800-D6D2-492B-A606-CF4EE0808610}" destId="{89982B8D-99AA-4E0E-BA2A-8128FF684380}" srcOrd="2" destOrd="0" presId="urn:microsoft.com/office/officeart/2008/layout/RadialCluster"/>
    <dgm:cxn modelId="{4BAED209-992C-4107-83D1-880C2D334A91}" type="presParOf" srcId="{D9A06800-D6D2-492B-A606-CF4EE0808610}" destId="{675DE28D-2C43-414A-83AF-0B35ABA57DAD}" srcOrd="3" destOrd="0" presId="urn:microsoft.com/office/officeart/2008/layout/RadialCluster"/>
    <dgm:cxn modelId="{EC595CB2-F9BD-47A8-9F4F-AD771D20B9A8}" type="presParOf" srcId="{D9A06800-D6D2-492B-A606-CF4EE0808610}" destId="{FA42446C-D5B3-4413-A34C-78CAE8CFFA24}" srcOrd="4" destOrd="0" presId="urn:microsoft.com/office/officeart/2008/layout/RadialCluster"/>
    <dgm:cxn modelId="{BBF01D13-B266-4E95-A3F6-0B2BC6A2C1E5}" type="presParOf" srcId="{D9A06800-D6D2-492B-A606-CF4EE0808610}" destId="{047B4B95-646A-4DC6-920F-6527F2FBC229}" srcOrd="5" destOrd="0" presId="urn:microsoft.com/office/officeart/2008/layout/RadialCluster"/>
    <dgm:cxn modelId="{B293EF12-2B31-415A-9E96-F5C5D8C06167}" type="presParOf" srcId="{D9A06800-D6D2-492B-A606-CF4EE0808610}" destId="{3F6AB511-EA4C-4CAF-A87D-FDE3AF15EFF3}" srcOrd="6" destOrd="0" presId="urn:microsoft.com/office/officeart/2008/layout/RadialCluster"/>
    <dgm:cxn modelId="{05090260-76A1-4B92-9E8F-C0D95A2ED372}" type="presParOf" srcId="{D9A06800-D6D2-492B-A606-CF4EE0808610}" destId="{03537B3B-6E31-45DE-B2A5-E6B90A68F0C6}" srcOrd="7" destOrd="0" presId="urn:microsoft.com/office/officeart/2008/layout/RadialCluster"/>
    <dgm:cxn modelId="{A2797887-AF2F-4B0E-8839-521451E193FB}" type="presParOf" srcId="{D9A06800-D6D2-492B-A606-CF4EE0808610}" destId="{3CA16F6C-60D2-43DC-B0B5-84E6F39C097C}" srcOrd="8" destOrd="0" presId="urn:microsoft.com/office/officeart/2008/layout/RadialCluster"/>
    <dgm:cxn modelId="{CE57808A-2E83-4967-A407-D9C55E07B147}" type="presParOf" srcId="{D9A06800-D6D2-492B-A606-CF4EE0808610}" destId="{A033BF5F-C016-4255-A9AA-EA142A569378}" srcOrd="9" destOrd="0" presId="urn:microsoft.com/office/officeart/2008/layout/RadialCluster"/>
    <dgm:cxn modelId="{BC62110C-DDA7-43B7-A783-31A8AE99CE90}" type="presParOf" srcId="{D9A06800-D6D2-492B-A606-CF4EE0808610}" destId="{8EC69245-B232-451C-BC64-76A59DD2BB37}" srcOrd="10" destOrd="0" presId="urn:microsoft.com/office/officeart/2008/layout/RadialCluster"/>
    <dgm:cxn modelId="{9594798B-771A-4A1D-88CC-6ED127F7D95B}" type="presParOf" srcId="{6DAF4152-262E-4AFA-ABA7-22725D4EB63D}" destId="{E6E54968-1557-46E6-B9AB-D74076084536}" srcOrd="6" destOrd="0" presId="urn:microsoft.com/office/officeart/2008/layout/RadialCluster"/>
    <dgm:cxn modelId="{B8A19009-D95F-4F1F-9DB5-F476C1C73B47}" type="presParOf" srcId="{6DAF4152-262E-4AFA-ABA7-22725D4EB63D}" destId="{FF5E790C-DBDB-45C7-92E0-600A1156EF71}" srcOrd="7" destOrd="0" presId="urn:microsoft.com/office/officeart/2008/layout/RadialCluster"/>
    <dgm:cxn modelId="{8F0AFC0F-22FE-4770-96F1-45F6C1E09959}" type="presParOf" srcId="{FF5E790C-DBDB-45C7-92E0-600A1156EF71}" destId="{0FB4B544-7D1E-4667-88A6-5870B0600729}" srcOrd="0" destOrd="0" presId="urn:microsoft.com/office/officeart/2008/layout/RadialCluster"/>
    <dgm:cxn modelId="{D257871A-20C6-43AA-8C52-1FC0FC46BC83}" type="presParOf" srcId="{FF5E790C-DBDB-45C7-92E0-600A1156EF71}" destId="{CB7FB043-9F76-42C3-BF58-DD03D28C893A}" srcOrd="1" destOrd="0" presId="urn:microsoft.com/office/officeart/2008/layout/RadialCluster"/>
    <dgm:cxn modelId="{7EF4B70A-5C96-4D6C-B27B-D3438F45DA0E}" type="presParOf" srcId="{FF5E790C-DBDB-45C7-92E0-600A1156EF71}" destId="{81E37EF9-BC5C-43F4-8E6F-5A6255D75172}" srcOrd="2" destOrd="0" presId="urn:microsoft.com/office/officeart/2008/layout/RadialCluster"/>
    <dgm:cxn modelId="{823F6797-FED9-48B3-9443-15B852DD05D9}" type="presParOf" srcId="{FF5E790C-DBDB-45C7-92E0-600A1156EF71}" destId="{220BEA43-3F0D-4BD9-8D2C-76CC5953C3F8}" srcOrd="3" destOrd="0" presId="urn:microsoft.com/office/officeart/2008/layout/RadialCluster"/>
    <dgm:cxn modelId="{DD423650-030F-4A69-BFCF-4527A9462FF4}" type="presParOf" srcId="{FF5E790C-DBDB-45C7-92E0-600A1156EF71}" destId="{08F49AB3-ADD0-463C-AC40-3B80F4E915ED}" srcOrd="4" destOrd="0" presId="urn:microsoft.com/office/officeart/2008/layout/RadialCluster"/>
    <dgm:cxn modelId="{D34CAE05-6EE6-40D8-8652-E874E6871716}" type="presParOf" srcId="{FF5E790C-DBDB-45C7-92E0-600A1156EF71}" destId="{B8BC892B-0F08-419C-8964-193E01B6025C}" srcOrd="5" destOrd="0" presId="urn:microsoft.com/office/officeart/2008/layout/RadialCluster"/>
    <dgm:cxn modelId="{96477B5E-934B-4A89-9EA4-D26317D9794A}" type="presParOf" srcId="{FF5E790C-DBDB-45C7-92E0-600A1156EF71}" destId="{385CF3A5-47F8-41E2-8DE2-BDFC6D381112}" srcOrd="6" destOrd="0" presId="urn:microsoft.com/office/officeart/2008/layout/RadialCluster"/>
    <dgm:cxn modelId="{AADC570B-3D0B-4276-8DDA-5D93816DFAB7}" type="presParOf" srcId="{6DAF4152-262E-4AFA-ABA7-22725D4EB63D}" destId="{C07B36F7-DB9F-457D-A751-F49B5FBA571B}" srcOrd="8" destOrd="0" presId="urn:microsoft.com/office/officeart/2008/layout/RadialCluster"/>
    <dgm:cxn modelId="{26393A8F-1023-4A6D-8C3B-FF07B995245E}" type="presParOf" srcId="{6DAF4152-262E-4AFA-ABA7-22725D4EB63D}" destId="{239EFFB0-4F99-4173-A638-41ED49E9BB6C}" srcOrd="9" destOrd="0" presId="urn:microsoft.com/office/officeart/2008/layout/RadialCluster"/>
    <dgm:cxn modelId="{34B17879-5313-46FB-A466-DAAF37C53984}" type="presParOf" srcId="{239EFFB0-4F99-4173-A638-41ED49E9BB6C}" destId="{D379A4A7-6C8C-4A72-9FCF-1F790787E308}" srcOrd="0" destOrd="0" presId="urn:microsoft.com/office/officeart/2008/layout/RadialCluster"/>
    <dgm:cxn modelId="{23928EDB-6FBB-441B-8496-C9E26D18517E}" type="presParOf" srcId="{6DAF4152-262E-4AFA-ABA7-22725D4EB63D}" destId="{EE179866-80AD-4715-817E-C9E282181534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179866-80AD-4715-817E-C9E282181534}">
      <dsp:nvSpPr>
        <dsp:cNvPr id="0" name=""/>
        <dsp:cNvSpPr/>
      </dsp:nvSpPr>
      <dsp:spPr>
        <a:xfrm rot="12789985">
          <a:off x="3279014" y="2517242"/>
          <a:ext cx="7390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3900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7B36F7-DB9F-457D-A751-F49B5FBA571B}">
      <dsp:nvSpPr>
        <dsp:cNvPr id="0" name=""/>
        <dsp:cNvSpPr/>
      </dsp:nvSpPr>
      <dsp:spPr>
        <a:xfrm rot="9365837">
          <a:off x="3052729" y="4031733"/>
          <a:ext cx="8049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497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54968-1557-46E6-B9AB-D74076084536}">
      <dsp:nvSpPr>
        <dsp:cNvPr id="0" name=""/>
        <dsp:cNvSpPr/>
      </dsp:nvSpPr>
      <dsp:spPr>
        <a:xfrm rot="2522281">
          <a:off x="5524087" y="4401477"/>
          <a:ext cx="11454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4546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CEF323-E504-4400-9031-8D01B295042F}">
      <dsp:nvSpPr>
        <dsp:cNvPr id="0" name=""/>
        <dsp:cNvSpPr/>
      </dsp:nvSpPr>
      <dsp:spPr>
        <a:xfrm rot="19896521">
          <a:off x="6063598" y="2696363"/>
          <a:ext cx="2631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314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947A5F-5851-45C3-BE08-EA31D6D7E712}">
      <dsp:nvSpPr>
        <dsp:cNvPr id="0" name=""/>
        <dsp:cNvSpPr/>
      </dsp:nvSpPr>
      <dsp:spPr>
        <a:xfrm rot="16136978">
          <a:off x="4145336" y="1939745"/>
          <a:ext cx="15595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595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6A28C-1EC7-4420-A4FC-812B3A2C06CF}">
      <dsp:nvSpPr>
        <dsp:cNvPr id="0" name=""/>
        <dsp:cNvSpPr/>
      </dsp:nvSpPr>
      <dsp:spPr>
        <a:xfrm>
          <a:off x="3823188" y="2719386"/>
          <a:ext cx="2256235" cy="129857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BE-Self Project</a:t>
          </a:r>
          <a:endParaRPr lang="bg-BG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86579" y="2782777"/>
        <a:ext cx="2129453" cy="1171793"/>
      </dsp:txXfrm>
    </dsp:sp>
    <dsp:sp modelId="{A7CEB00F-920B-4581-B1E6-E0DD85D26EEF}">
      <dsp:nvSpPr>
        <dsp:cNvPr id="0" name=""/>
        <dsp:cNvSpPr/>
      </dsp:nvSpPr>
      <dsp:spPr>
        <a:xfrm>
          <a:off x="3962719" y="491753"/>
          <a:ext cx="1883935" cy="66835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WP1 Project Management</a:t>
          </a:r>
          <a:endParaRPr lang="bg-BG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95345" y="524379"/>
        <a:ext cx="1818683" cy="603099"/>
      </dsp:txXfrm>
    </dsp:sp>
    <dsp:sp modelId="{56CC79AC-EB43-4863-82BC-9567669EFFF1}">
      <dsp:nvSpPr>
        <dsp:cNvPr id="0" name=""/>
        <dsp:cNvSpPr/>
      </dsp:nvSpPr>
      <dsp:spPr>
        <a:xfrm>
          <a:off x="6310914" y="1641141"/>
          <a:ext cx="1639225" cy="1099317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WP2 Professional Development Resources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64578" y="1694805"/>
        <a:ext cx="1531897" cy="991989"/>
      </dsp:txXfrm>
    </dsp:sp>
    <dsp:sp modelId="{B2BDF9C5-F6B1-44E0-887E-A067C51A8EE7}">
      <dsp:nvSpPr>
        <dsp:cNvPr id="0" name=""/>
        <dsp:cNvSpPr/>
      </dsp:nvSpPr>
      <dsp:spPr>
        <a:xfrm rot="16840141">
          <a:off x="7016462" y="1378699"/>
          <a:ext cx="53411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4116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B37C6D-63FD-461C-9F47-CA19565E5D5E}">
      <dsp:nvSpPr>
        <dsp:cNvPr id="0" name=""/>
        <dsp:cNvSpPr/>
      </dsp:nvSpPr>
      <dsp:spPr>
        <a:xfrm>
          <a:off x="6740123" y="491762"/>
          <a:ext cx="1303328" cy="624495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Literature Review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70608" y="522247"/>
        <a:ext cx="1242358" cy="563525"/>
      </dsp:txXfrm>
    </dsp:sp>
    <dsp:sp modelId="{1A0146BB-D2FB-42D7-A14A-E59CD86491D9}">
      <dsp:nvSpPr>
        <dsp:cNvPr id="0" name=""/>
        <dsp:cNvSpPr/>
      </dsp:nvSpPr>
      <dsp:spPr>
        <a:xfrm rot="20964541">
          <a:off x="7947417" y="2008175"/>
          <a:ext cx="31961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961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88309F-2A34-4D91-BCB4-08DDF435ACA7}">
      <dsp:nvSpPr>
        <dsp:cNvPr id="0" name=""/>
        <dsp:cNvSpPr/>
      </dsp:nvSpPr>
      <dsp:spPr>
        <a:xfrm>
          <a:off x="8264308" y="1520386"/>
          <a:ext cx="1563461" cy="624495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Online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training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course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94793" y="1550871"/>
        <a:ext cx="1502491" cy="563525"/>
      </dsp:txXfrm>
    </dsp:sp>
    <dsp:sp modelId="{538CD15B-82C5-4E80-BA8A-746EADBC7279}">
      <dsp:nvSpPr>
        <dsp:cNvPr id="0" name=""/>
        <dsp:cNvSpPr/>
      </dsp:nvSpPr>
      <dsp:spPr>
        <a:xfrm rot="1955251">
          <a:off x="7937759" y="2757067"/>
          <a:ext cx="1572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7279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9F6822-78BF-49D6-8934-206F7CD5F074}">
      <dsp:nvSpPr>
        <dsp:cNvPr id="0" name=""/>
        <dsp:cNvSpPr/>
      </dsp:nvSpPr>
      <dsp:spPr>
        <a:xfrm>
          <a:off x="8082658" y="2789358"/>
          <a:ext cx="945479" cy="624495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raining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13143" y="2819843"/>
        <a:ext cx="884509" cy="563525"/>
      </dsp:txXfrm>
    </dsp:sp>
    <dsp:sp modelId="{525478BC-4BF0-4029-B517-9120075788F6}">
      <dsp:nvSpPr>
        <dsp:cNvPr id="0" name=""/>
        <dsp:cNvSpPr/>
      </dsp:nvSpPr>
      <dsp:spPr>
        <a:xfrm>
          <a:off x="6125198" y="4784992"/>
          <a:ext cx="1559691" cy="690366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WP3 Practices towards SEL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58899" y="4818693"/>
        <a:ext cx="1492289" cy="622964"/>
      </dsp:txXfrm>
    </dsp:sp>
    <dsp:sp modelId="{AF65E40D-377E-40C8-AC72-F5A1C0A62382}">
      <dsp:nvSpPr>
        <dsp:cNvPr id="0" name=""/>
        <dsp:cNvSpPr/>
      </dsp:nvSpPr>
      <dsp:spPr>
        <a:xfrm rot="17388444">
          <a:off x="6887571" y="4583208"/>
          <a:ext cx="4289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28945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982B8D-99AA-4E0E-BA2A-8128FF684380}">
      <dsp:nvSpPr>
        <dsp:cNvPr id="0" name=""/>
        <dsp:cNvSpPr/>
      </dsp:nvSpPr>
      <dsp:spPr>
        <a:xfrm>
          <a:off x="6607191" y="3867383"/>
          <a:ext cx="1320199" cy="514040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Literature review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32284" y="3892476"/>
        <a:ext cx="1270013" cy="463854"/>
      </dsp:txXfrm>
    </dsp:sp>
    <dsp:sp modelId="{675DE28D-2C43-414A-83AF-0B35ABA57DAD}">
      <dsp:nvSpPr>
        <dsp:cNvPr id="0" name=""/>
        <dsp:cNvSpPr/>
      </dsp:nvSpPr>
      <dsp:spPr>
        <a:xfrm rot="20628700">
          <a:off x="7668876" y="4791189"/>
          <a:ext cx="80770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7709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42446C-D5B3-4413-A34C-78CAE8CFFA24}">
      <dsp:nvSpPr>
        <dsp:cNvPr id="0" name=""/>
        <dsp:cNvSpPr/>
      </dsp:nvSpPr>
      <dsp:spPr>
        <a:xfrm>
          <a:off x="8460574" y="4244257"/>
          <a:ext cx="1221596" cy="514040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Assessment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measures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85667" y="4269350"/>
        <a:ext cx="1171410" cy="463854"/>
      </dsp:txXfrm>
    </dsp:sp>
    <dsp:sp modelId="{047B4B95-646A-4DC6-920F-6527F2FBC229}">
      <dsp:nvSpPr>
        <dsp:cNvPr id="0" name=""/>
        <dsp:cNvSpPr/>
      </dsp:nvSpPr>
      <dsp:spPr>
        <a:xfrm rot="950674">
          <a:off x="7674077" y="5429202"/>
          <a:ext cx="56915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915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6AB511-EA4C-4CAF-A87D-FDE3AF15EFF3}">
      <dsp:nvSpPr>
        <dsp:cNvPr id="0" name=""/>
        <dsp:cNvSpPr/>
      </dsp:nvSpPr>
      <dsp:spPr>
        <a:xfrm>
          <a:off x="8232418" y="5437937"/>
          <a:ext cx="1325227" cy="514040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ssessment</a:t>
          </a:r>
          <a:r>
            <a:rPr lang="en-US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(pre- post-)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57511" y="5463030"/>
        <a:ext cx="1275041" cy="463854"/>
      </dsp:txXfrm>
    </dsp:sp>
    <dsp:sp modelId="{03537B3B-6E31-45DE-B2A5-E6B90A68F0C6}">
      <dsp:nvSpPr>
        <dsp:cNvPr id="0" name=""/>
        <dsp:cNvSpPr/>
      </dsp:nvSpPr>
      <dsp:spPr>
        <a:xfrm rot="8177533">
          <a:off x="6197563" y="5614273"/>
          <a:ext cx="4020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02078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A16F6C-60D2-43DC-B0B5-84E6F39C097C}">
      <dsp:nvSpPr>
        <dsp:cNvPr id="0" name=""/>
        <dsp:cNvSpPr/>
      </dsp:nvSpPr>
      <dsp:spPr>
        <a:xfrm>
          <a:off x="4913156" y="5753187"/>
          <a:ext cx="2142474" cy="514040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Implementation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of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online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course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38249" y="5778280"/>
        <a:ext cx="2092288" cy="463854"/>
      </dsp:txXfrm>
    </dsp:sp>
    <dsp:sp modelId="{A033BF5F-C016-4255-A9AA-EA142A569378}">
      <dsp:nvSpPr>
        <dsp:cNvPr id="0" name=""/>
        <dsp:cNvSpPr/>
      </dsp:nvSpPr>
      <dsp:spPr>
        <a:xfrm rot="11327259">
          <a:off x="5523887" y="4963418"/>
          <a:ext cx="6048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4861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C69245-B232-451C-BC64-76A59DD2BB37}">
      <dsp:nvSpPr>
        <dsp:cNvPr id="0" name=""/>
        <dsp:cNvSpPr/>
      </dsp:nvSpPr>
      <dsp:spPr>
        <a:xfrm>
          <a:off x="4064596" y="4547126"/>
          <a:ext cx="1462840" cy="514040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nalysis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report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89689" y="4572219"/>
        <a:ext cx="1412654" cy="463854"/>
      </dsp:txXfrm>
    </dsp:sp>
    <dsp:sp modelId="{0FB4B544-7D1E-4667-88A6-5870B0600729}">
      <dsp:nvSpPr>
        <dsp:cNvPr id="0" name=""/>
        <dsp:cNvSpPr/>
      </dsp:nvSpPr>
      <dsp:spPr>
        <a:xfrm>
          <a:off x="1273689" y="4142436"/>
          <a:ext cx="1813559" cy="908522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WP4 Development of digital tools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18039" y="4186786"/>
        <a:ext cx="1724859" cy="819822"/>
      </dsp:txXfrm>
    </dsp:sp>
    <dsp:sp modelId="{CB7FB043-9F76-42C3-BF58-DD03D28C893A}">
      <dsp:nvSpPr>
        <dsp:cNvPr id="0" name=""/>
        <dsp:cNvSpPr/>
      </dsp:nvSpPr>
      <dsp:spPr>
        <a:xfrm rot="15596044">
          <a:off x="1840072" y="3924727"/>
          <a:ext cx="44222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2224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37EF9-BC5C-43F4-8E6F-5A6255D75172}">
      <dsp:nvSpPr>
        <dsp:cNvPr id="0" name=""/>
        <dsp:cNvSpPr/>
      </dsp:nvSpPr>
      <dsp:spPr>
        <a:xfrm>
          <a:off x="1273686" y="3082523"/>
          <a:ext cx="1386848" cy="624495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Technical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development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04171" y="3113008"/>
        <a:ext cx="1325878" cy="563525"/>
      </dsp:txXfrm>
    </dsp:sp>
    <dsp:sp modelId="{220BEA43-3F0D-4BD9-8D2C-76CC5953C3F8}">
      <dsp:nvSpPr>
        <dsp:cNvPr id="0" name=""/>
        <dsp:cNvSpPr/>
      </dsp:nvSpPr>
      <dsp:spPr>
        <a:xfrm rot="11254990">
          <a:off x="1016974" y="4458964"/>
          <a:ext cx="2578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7841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F49AB3-ADD0-463C-AC40-3B80F4E915ED}">
      <dsp:nvSpPr>
        <dsp:cNvPr id="0" name=""/>
        <dsp:cNvSpPr/>
      </dsp:nvSpPr>
      <dsp:spPr>
        <a:xfrm>
          <a:off x="0" y="4061934"/>
          <a:ext cx="1018102" cy="624495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Content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validation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485" y="4092419"/>
        <a:ext cx="957132" cy="563525"/>
      </dsp:txXfrm>
    </dsp:sp>
    <dsp:sp modelId="{B8BC892B-0F08-419C-8964-193E01B6025C}">
      <dsp:nvSpPr>
        <dsp:cNvPr id="0" name=""/>
        <dsp:cNvSpPr/>
      </dsp:nvSpPr>
      <dsp:spPr>
        <a:xfrm rot="5003018">
          <a:off x="2090347" y="5211293"/>
          <a:ext cx="3228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2820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5CF3A5-47F8-41E2-8DE2-BDFC6D381112}">
      <dsp:nvSpPr>
        <dsp:cNvPr id="0" name=""/>
        <dsp:cNvSpPr/>
      </dsp:nvSpPr>
      <dsp:spPr>
        <a:xfrm>
          <a:off x="1733775" y="5371628"/>
          <a:ext cx="1145599" cy="624495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Final</a:t>
          </a:r>
          <a:r>
            <a:rPr lang="bg-BG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bg-BG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versions</a:t>
          </a:r>
          <a:endParaRPr lang="bg-BG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64260" y="5402113"/>
        <a:ext cx="1084629" cy="563525"/>
      </dsp:txXfrm>
    </dsp:sp>
    <dsp:sp modelId="{D379A4A7-6C8C-4A72-9FCF-1F790787E308}">
      <dsp:nvSpPr>
        <dsp:cNvPr id="0" name=""/>
        <dsp:cNvSpPr/>
      </dsp:nvSpPr>
      <dsp:spPr>
        <a:xfrm>
          <a:off x="1767837" y="1445052"/>
          <a:ext cx="1811477" cy="87004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WP5 Dissemination</a:t>
          </a:r>
          <a:endParaRPr lang="bg-BG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10309" y="1487524"/>
        <a:ext cx="1726533" cy="7851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1FFD4-A2DA-4C02-83A4-51B09D9CB6EB}" type="datetimeFigureOut">
              <a:rPr lang="bg-BG" smtClean="0"/>
              <a:t>30.3.2025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AD468-9942-4CBD-AC88-F2B0CD746F8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32304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t>EU-Self, Kick-off Meeting, 10-12.12.2019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9292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31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6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435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9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78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2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46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7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439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27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DFB4-6D9F-4FAD-A5FD-74616362CDEF}" type="datetimeFigureOut">
              <a:rPr lang="en-US" smtClean="0"/>
              <a:t>3/30/2025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0C5F-A4F6-4F13-BC51-9BCA22F63A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27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002-KIMS BUSINESS\007-02-Fullslidesppt-Contents\20161206\02-\color-pencil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40048"/>
            <a:ext cx="12192000" cy="2917952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087632"/>
            <a:ext cx="12192000" cy="78261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800" b="1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Your Presentation Name Here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97" y="187025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accent3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754976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WIN7\Downloads\color-1305606_1920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0" b="7734"/>
          <a:stretch/>
        </p:blipFill>
        <p:spPr bwMode="auto">
          <a:xfrm>
            <a:off x="0" y="0"/>
            <a:ext cx="12192000" cy="4453467"/>
          </a:xfrm>
          <a:prstGeom prst="rect">
            <a:avLst/>
          </a:prstGeom>
          <a:solidFill>
            <a:srgbClr val="FE51C2"/>
          </a:solidFill>
          <a:extLst/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059659"/>
            <a:ext cx="12192000" cy="7680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97" y="5827744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575017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A982BBB-E33D-4A52-9CBD-9CEEF3A4642C}" type="datetime1">
              <a:rPr lang="pt-PT" smtClean="0"/>
              <a:t>30/03/2025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EU-Self, Kick-off Meeting, 10-12.12.2019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1ED1760-7853-4A50-A893-BEA75376F3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9090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002-KIMS BUSINESS\007-02-Fullslidesppt-Contents\20161206\02-\blue-pencil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" y="3813043"/>
            <a:ext cx="5157105" cy="304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11424" y="644691"/>
            <a:ext cx="3456384" cy="163218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11424" y="2276872"/>
            <a:ext cx="345638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</a:t>
            </a:r>
          </a:p>
          <a:p>
            <a:pPr lvl="0"/>
            <a:r>
              <a:rPr lang="en-US" altLang="ko-KR" dirty="0"/>
              <a:t>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9217800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036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5088809" y="3352278"/>
            <a:ext cx="1728193" cy="3530996"/>
          </a:xfrm>
          <a:custGeom>
            <a:avLst/>
            <a:gdLst>
              <a:gd name="connsiteX0" fmla="*/ 1847850 w 3571875"/>
              <a:gd name="connsiteY0" fmla="*/ 6791325 h 6791325"/>
              <a:gd name="connsiteX1" fmla="*/ 3571875 w 3571875"/>
              <a:gd name="connsiteY1" fmla="*/ 6781800 h 6791325"/>
              <a:gd name="connsiteX2" fmla="*/ 2514600 w 3571875"/>
              <a:gd name="connsiteY2" fmla="*/ 3819525 h 6791325"/>
              <a:gd name="connsiteX3" fmla="*/ 2390775 w 3571875"/>
              <a:gd name="connsiteY3" fmla="*/ 3267075 h 6791325"/>
              <a:gd name="connsiteX4" fmla="*/ 2752725 w 3571875"/>
              <a:gd name="connsiteY4" fmla="*/ 2162175 h 6791325"/>
              <a:gd name="connsiteX5" fmla="*/ 3390900 w 3571875"/>
              <a:gd name="connsiteY5" fmla="*/ 1247775 h 6791325"/>
              <a:gd name="connsiteX6" fmla="*/ 3209925 w 3571875"/>
              <a:gd name="connsiteY6" fmla="*/ 1133475 h 6791325"/>
              <a:gd name="connsiteX7" fmla="*/ 2543175 w 3571875"/>
              <a:gd name="connsiteY7" fmla="*/ 1857375 h 6791325"/>
              <a:gd name="connsiteX8" fmla="*/ 2371725 w 3571875"/>
              <a:gd name="connsiteY8" fmla="*/ 1752600 h 6791325"/>
              <a:gd name="connsiteX9" fmla="*/ 2771775 w 3571875"/>
              <a:gd name="connsiteY9" fmla="*/ 390525 h 6791325"/>
              <a:gd name="connsiteX10" fmla="*/ 2486025 w 3571875"/>
              <a:gd name="connsiteY10" fmla="*/ 295275 h 6791325"/>
              <a:gd name="connsiteX11" fmla="*/ 2124075 w 3571875"/>
              <a:gd name="connsiteY11" fmla="*/ 1609725 h 6791325"/>
              <a:gd name="connsiteX12" fmla="*/ 1971675 w 3571875"/>
              <a:gd name="connsiteY12" fmla="*/ 1495425 h 6791325"/>
              <a:gd name="connsiteX13" fmla="*/ 1990725 w 3571875"/>
              <a:gd name="connsiteY13" fmla="*/ 0 h 6791325"/>
              <a:gd name="connsiteX14" fmla="*/ 1790700 w 3571875"/>
              <a:gd name="connsiteY14" fmla="*/ 66675 h 6791325"/>
              <a:gd name="connsiteX15" fmla="*/ 1724025 w 3571875"/>
              <a:gd name="connsiteY15" fmla="*/ 1514475 h 6791325"/>
              <a:gd name="connsiteX16" fmla="*/ 1524000 w 3571875"/>
              <a:gd name="connsiteY16" fmla="*/ 1504950 h 6791325"/>
              <a:gd name="connsiteX17" fmla="*/ 1352550 w 3571875"/>
              <a:gd name="connsiteY17" fmla="*/ 123825 h 6791325"/>
              <a:gd name="connsiteX18" fmla="*/ 1171575 w 3571875"/>
              <a:gd name="connsiteY18" fmla="*/ 123825 h 6791325"/>
              <a:gd name="connsiteX19" fmla="*/ 1219200 w 3571875"/>
              <a:gd name="connsiteY19" fmla="*/ 1638300 h 6791325"/>
              <a:gd name="connsiteX20" fmla="*/ 1057275 w 3571875"/>
              <a:gd name="connsiteY20" fmla="*/ 2190750 h 6791325"/>
              <a:gd name="connsiteX21" fmla="*/ 800100 w 3571875"/>
              <a:gd name="connsiteY21" fmla="*/ 2247900 h 6791325"/>
              <a:gd name="connsiteX22" fmla="*/ 85725 w 3571875"/>
              <a:gd name="connsiteY22" fmla="*/ 1733550 h 6791325"/>
              <a:gd name="connsiteX23" fmla="*/ 0 w 3571875"/>
              <a:gd name="connsiteY23" fmla="*/ 2038350 h 6791325"/>
              <a:gd name="connsiteX24" fmla="*/ 609600 w 3571875"/>
              <a:gd name="connsiteY24" fmla="*/ 2743200 h 6791325"/>
              <a:gd name="connsiteX25" fmla="*/ 1238250 w 3571875"/>
              <a:gd name="connsiteY25" fmla="*/ 3476625 h 6791325"/>
              <a:gd name="connsiteX26" fmla="*/ 1457325 w 3571875"/>
              <a:gd name="connsiteY26" fmla="*/ 4010025 h 6791325"/>
              <a:gd name="connsiteX27" fmla="*/ 1847850 w 3571875"/>
              <a:gd name="connsiteY27" fmla="*/ 6791325 h 6791325"/>
              <a:gd name="connsiteX0" fmla="*/ 1889034 w 3613059"/>
              <a:gd name="connsiteY0" fmla="*/ 6791325 h 6791325"/>
              <a:gd name="connsiteX1" fmla="*/ 3613059 w 3613059"/>
              <a:gd name="connsiteY1" fmla="*/ 6781800 h 6791325"/>
              <a:gd name="connsiteX2" fmla="*/ 2555784 w 3613059"/>
              <a:gd name="connsiteY2" fmla="*/ 3819525 h 6791325"/>
              <a:gd name="connsiteX3" fmla="*/ 2431959 w 3613059"/>
              <a:gd name="connsiteY3" fmla="*/ 3267075 h 6791325"/>
              <a:gd name="connsiteX4" fmla="*/ 2793909 w 3613059"/>
              <a:gd name="connsiteY4" fmla="*/ 2162175 h 6791325"/>
              <a:gd name="connsiteX5" fmla="*/ 3432084 w 3613059"/>
              <a:gd name="connsiteY5" fmla="*/ 1247775 h 6791325"/>
              <a:gd name="connsiteX6" fmla="*/ 3251109 w 3613059"/>
              <a:gd name="connsiteY6" fmla="*/ 1133475 h 6791325"/>
              <a:gd name="connsiteX7" fmla="*/ 2584359 w 3613059"/>
              <a:gd name="connsiteY7" fmla="*/ 1857375 h 6791325"/>
              <a:gd name="connsiteX8" fmla="*/ 2412909 w 3613059"/>
              <a:gd name="connsiteY8" fmla="*/ 1752600 h 6791325"/>
              <a:gd name="connsiteX9" fmla="*/ 2812959 w 3613059"/>
              <a:gd name="connsiteY9" fmla="*/ 390525 h 6791325"/>
              <a:gd name="connsiteX10" fmla="*/ 2527209 w 3613059"/>
              <a:gd name="connsiteY10" fmla="*/ 295275 h 6791325"/>
              <a:gd name="connsiteX11" fmla="*/ 2165259 w 3613059"/>
              <a:gd name="connsiteY11" fmla="*/ 1609725 h 6791325"/>
              <a:gd name="connsiteX12" fmla="*/ 2012859 w 3613059"/>
              <a:gd name="connsiteY12" fmla="*/ 1495425 h 6791325"/>
              <a:gd name="connsiteX13" fmla="*/ 2031909 w 3613059"/>
              <a:gd name="connsiteY13" fmla="*/ 0 h 6791325"/>
              <a:gd name="connsiteX14" fmla="*/ 1831884 w 3613059"/>
              <a:gd name="connsiteY14" fmla="*/ 66675 h 6791325"/>
              <a:gd name="connsiteX15" fmla="*/ 1765209 w 3613059"/>
              <a:gd name="connsiteY15" fmla="*/ 1514475 h 6791325"/>
              <a:gd name="connsiteX16" fmla="*/ 1565184 w 3613059"/>
              <a:gd name="connsiteY16" fmla="*/ 1504950 h 6791325"/>
              <a:gd name="connsiteX17" fmla="*/ 1393734 w 3613059"/>
              <a:gd name="connsiteY17" fmla="*/ 123825 h 6791325"/>
              <a:gd name="connsiteX18" fmla="*/ 1212759 w 3613059"/>
              <a:gd name="connsiteY18" fmla="*/ 123825 h 6791325"/>
              <a:gd name="connsiteX19" fmla="*/ 1260384 w 3613059"/>
              <a:gd name="connsiteY19" fmla="*/ 1638300 h 6791325"/>
              <a:gd name="connsiteX20" fmla="*/ 1098459 w 3613059"/>
              <a:gd name="connsiteY20" fmla="*/ 2190750 h 6791325"/>
              <a:gd name="connsiteX21" fmla="*/ 841284 w 3613059"/>
              <a:gd name="connsiteY21" fmla="*/ 2247900 h 6791325"/>
              <a:gd name="connsiteX22" fmla="*/ 126909 w 3613059"/>
              <a:gd name="connsiteY22" fmla="*/ 1733550 h 6791325"/>
              <a:gd name="connsiteX23" fmla="*/ 41184 w 3613059"/>
              <a:gd name="connsiteY23" fmla="*/ 2038350 h 6791325"/>
              <a:gd name="connsiteX24" fmla="*/ 650784 w 3613059"/>
              <a:gd name="connsiteY24" fmla="*/ 2743200 h 6791325"/>
              <a:gd name="connsiteX25" fmla="*/ 1279434 w 3613059"/>
              <a:gd name="connsiteY25" fmla="*/ 3476625 h 6791325"/>
              <a:gd name="connsiteX26" fmla="*/ 1498509 w 3613059"/>
              <a:gd name="connsiteY26" fmla="*/ 4010025 h 6791325"/>
              <a:gd name="connsiteX27" fmla="*/ 1889034 w 3613059"/>
              <a:gd name="connsiteY27" fmla="*/ 6791325 h 6791325"/>
              <a:gd name="connsiteX0" fmla="*/ 1872461 w 3596486"/>
              <a:gd name="connsiteY0" fmla="*/ 6791325 h 6791325"/>
              <a:gd name="connsiteX1" fmla="*/ 3596486 w 3596486"/>
              <a:gd name="connsiteY1" fmla="*/ 6781800 h 6791325"/>
              <a:gd name="connsiteX2" fmla="*/ 2539211 w 3596486"/>
              <a:gd name="connsiteY2" fmla="*/ 3819525 h 6791325"/>
              <a:gd name="connsiteX3" fmla="*/ 2415386 w 3596486"/>
              <a:gd name="connsiteY3" fmla="*/ 3267075 h 6791325"/>
              <a:gd name="connsiteX4" fmla="*/ 2777336 w 3596486"/>
              <a:gd name="connsiteY4" fmla="*/ 2162175 h 6791325"/>
              <a:gd name="connsiteX5" fmla="*/ 3415511 w 3596486"/>
              <a:gd name="connsiteY5" fmla="*/ 1247775 h 6791325"/>
              <a:gd name="connsiteX6" fmla="*/ 3234536 w 3596486"/>
              <a:gd name="connsiteY6" fmla="*/ 1133475 h 6791325"/>
              <a:gd name="connsiteX7" fmla="*/ 2567786 w 3596486"/>
              <a:gd name="connsiteY7" fmla="*/ 1857375 h 6791325"/>
              <a:gd name="connsiteX8" fmla="*/ 2396336 w 3596486"/>
              <a:gd name="connsiteY8" fmla="*/ 1752600 h 6791325"/>
              <a:gd name="connsiteX9" fmla="*/ 2796386 w 3596486"/>
              <a:gd name="connsiteY9" fmla="*/ 390525 h 6791325"/>
              <a:gd name="connsiteX10" fmla="*/ 2510636 w 3596486"/>
              <a:gd name="connsiteY10" fmla="*/ 295275 h 6791325"/>
              <a:gd name="connsiteX11" fmla="*/ 2148686 w 3596486"/>
              <a:gd name="connsiteY11" fmla="*/ 1609725 h 6791325"/>
              <a:gd name="connsiteX12" fmla="*/ 1996286 w 3596486"/>
              <a:gd name="connsiteY12" fmla="*/ 1495425 h 6791325"/>
              <a:gd name="connsiteX13" fmla="*/ 2015336 w 3596486"/>
              <a:gd name="connsiteY13" fmla="*/ 0 h 6791325"/>
              <a:gd name="connsiteX14" fmla="*/ 1815311 w 3596486"/>
              <a:gd name="connsiteY14" fmla="*/ 66675 h 6791325"/>
              <a:gd name="connsiteX15" fmla="*/ 1748636 w 3596486"/>
              <a:gd name="connsiteY15" fmla="*/ 1514475 h 6791325"/>
              <a:gd name="connsiteX16" fmla="*/ 1548611 w 3596486"/>
              <a:gd name="connsiteY16" fmla="*/ 1504950 h 6791325"/>
              <a:gd name="connsiteX17" fmla="*/ 1377161 w 3596486"/>
              <a:gd name="connsiteY17" fmla="*/ 123825 h 6791325"/>
              <a:gd name="connsiteX18" fmla="*/ 1196186 w 3596486"/>
              <a:gd name="connsiteY18" fmla="*/ 123825 h 6791325"/>
              <a:gd name="connsiteX19" fmla="*/ 1243811 w 3596486"/>
              <a:gd name="connsiteY19" fmla="*/ 1638300 h 6791325"/>
              <a:gd name="connsiteX20" fmla="*/ 1081886 w 3596486"/>
              <a:gd name="connsiteY20" fmla="*/ 2190750 h 6791325"/>
              <a:gd name="connsiteX21" fmla="*/ 824711 w 3596486"/>
              <a:gd name="connsiteY21" fmla="*/ 2247900 h 6791325"/>
              <a:gd name="connsiteX22" fmla="*/ 110336 w 3596486"/>
              <a:gd name="connsiteY22" fmla="*/ 1733550 h 6791325"/>
              <a:gd name="connsiteX23" fmla="*/ 76998 w 3596486"/>
              <a:gd name="connsiteY23" fmla="*/ 2038350 h 6791325"/>
              <a:gd name="connsiteX24" fmla="*/ 634211 w 3596486"/>
              <a:gd name="connsiteY24" fmla="*/ 2743200 h 6791325"/>
              <a:gd name="connsiteX25" fmla="*/ 1262861 w 3596486"/>
              <a:gd name="connsiteY25" fmla="*/ 3476625 h 6791325"/>
              <a:gd name="connsiteX26" fmla="*/ 1481936 w 3596486"/>
              <a:gd name="connsiteY26" fmla="*/ 4010025 h 6791325"/>
              <a:gd name="connsiteX27" fmla="*/ 1872461 w 3596486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93297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814105 h 6814105"/>
              <a:gd name="connsiteX1" fmla="*/ 3693484 w 3693484"/>
              <a:gd name="connsiteY1" fmla="*/ 6804580 h 6814105"/>
              <a:gd name="connsiteX2" fmla="*/ 2636209 w 3693484"/>
              <a:gd name="connsiteY2" fmla="*/ 3842305 h 6814105"/>
              <a:gd name="connsiteX3" fmla="*/ 2512384 w 3693484"/>
              <a:gd name="connsiteY3" fmla="*/ 3289855 h 6814105"/>
              <a:gd name="connsiteX4" fmla="*/ 2874334 w 3693484"/>
              <a:gd name="connsiteY4" fmla="*/ 2184955 h 6814105"/>
              <a:gd name="connsiteX5" fmla="*/ 3512509 w 3693484"/>
              <a:gd name="connsiteY5" fmla="*/ 1270555 h 6814105"/>
              <a:gd name="connsiteX6" fmla="*/ 3331534 w 3693484"/>
              <a:gd name="connsiteY6" fmla="*/ 1156255 h 6814105"/>
              <a:gd name="connsiteX7" fmla="*/ 2664784 w 3693484"/>
              <a:gd name="connsiteY7" fmla="*/ 1880155 h 6814105"/>
              <a:gd name="connsiteX8" fmla="*/ 2493334 w 3693484"/>
              <a:gd name="connsiteY8" fmla="*/ 1775380 h 6814105"/>
              <a:gd name="connsiteX9" fmla="*/ 2893384 w 3693484"/>
              <a:gd name="connsiteY9" fmla="*/ 413305 h 6814105"/>
              <a:gd name="connsiteX10" fmla="*/ 2607634 w 3693484"/>
              <a:gd name="connsiteY10" fmla="*/ 318055 h 6814105"/>
              <a:gd name="connsiteX11" fmla="*/ 2245684 w 3693484"/>
              <a:gd name="connsiteY11" fmla="*/ 1632505 h 6814105"/>
              <a:gd name="connsiteX12" fmla="*/ 2131384 w 3693484"/>
              <a:gd name="connsiteY12" fmla="*/ 1565830 h 6814105"/>
              <a:gd name="connsiteX13" fmla="*/ 2193297 w 3693484"/>
              <a:gd name="connsiteY13" fmla="*/ 122792 h 6814105"/>
              <a:gd name="connsiteX14" fmla="*/ 1878971 w 3693484"/>
              <a:gd name="connsiteY14" fmla="*/ 132318 h 6814105"/>
              <a:gd name="connsiteX15" fmla="*/ 1798009 w 3693484"/>
              <a:gd name="connsiteY15" fmla="*/ 1522968 h 6814105"/>
              <a:gd name="connsiteX16" fmla="*/ 1674184 w 3693484"/>
              <a:gd name="connsiteY16" fmla="*/ 1527729 h 6814105"/>
              <a:gd name="connsiteX17" fmla="*/ 1593221 w 3693484"/>
              <a:gd name="connsiteY17" fmla="*/ 346630 h 6814105"/>
              <a:gd name="connsiteX18" fmla="*/ 1307472 w 3693484"/>
              <a:gd name="connsiteY18" fmla="*/ 337105 h 6814105"/>
              <a:gd name="connsiteX19" fmla="*/ 1312234 w 3693484"/>
              <a:gd name="connsiteY19" fmla="*/ 1603930 h 6814105"/>
              <a:gd name="connsiteX20" fmla="*/ 1259846 w 3693484"/>
              <a:gd name="connsiteY20" fmla="*/ 1994455 h 6814105"/>
              <a:gd name="connsiteX21" fmla="*/ 902659 w 3693484"/>
              <a:gd name="connsiteY21" fmla="*/ 2270680 h 6814105"/>
              <a:gd name="connsiteX22" fmla="*/ 207334 w 3693484"/>
              <a:gd name="connsiteY22" fmla="*/ 1756330 h 6814105"/>
              <a:gd name="connsiteX23" fmla="*/ 173996 w 3693484"/>
              <a:gd name="connsiteY23" fmla="*/ 2061130 h 6814105"/>
              <a:gd name="connsiteX24" fmla="*/ 731209 w 3693484"/>
              <a:gd name="connsiteY24" fmla="*/ 2765980 h 6814105"/>
              <a:gd name="connsiteX25" fmla="*/ 1359859 w 3693484"/>
              <a:gd name="connsiteY25" fmla="*/ 3499405 h 6814105"/>
              <a:gd name="connsiteX26" fmla="*/ 1578934 w 3693484"/>
              <a:gd name="connsiteY26" fmla="*/ 4032805 h 6814105"/>
              <a:gd name="connsiteX27" fmla="*/ 1969459 w 3693484"/>
              <a:gd name="connsiteY27" fmla="*/ 6814105 h 6814105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45684 w 3693484"/>
              <a:gd name="connsiteY11" fmla="*/ 1663910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21922 w 3693484"/>
              <a:gd name="connsiteY10" fmla="*/ 401847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598109 w 3693484"/>
              <a:gd name="connsiteY7" fmla="*/ 18496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64809 w 3693484"/>
              <a:gd name="connsiteY4" fmla="*/ 219731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83859 w 3693484"/>
              <a:gd name="connsiteY4" fmla="*/ 2092535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21959 w 3693484"/>
              <a:gd name="connsiteY4" fmla="*/ 2097298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59934 w 3693484"/>
              <a:gd name="connsiteY0" fmla="*/ 6707398 h 6835985"/>
              <a:gd name="connsiteX1" fmla="*/ 3693484 w 3693484"/>
              <a:gd name="connsiteY1" fmla="*/ 6835985 h 6835985"/>
              <a:gd name="connsiteX2" fmla="*/ 2640971 w 3693484"/>
              <a:gd name="connsiteY2" fmla="*/ 3878472 h 6835985"/>
              <a:gd name="connsiteX3" fmla="*/ 2517146 w 3693484"/>
              <a:gd name="connsiteY3" fmla="*/ 3345073 h 6835985"/>
              <a:gd name="connsiteX4" fmla="*/ 2755270 w 3693484"/>
              <a:gd name="connsiteY4" fmla="*/ 2811673 h 6835985"/>
              <a:gd name="connsiteX5" fmla="*/ 2864809 w 3693484"/>
              <a:gd name="connsiteY5" fmla="*/ 2192548 h 6835985"/>
              <a:gd name="connsiteX6" fmla="*/ 3512509 w 3693484"/>
              <a:gd name="connsiteY6" fmla="*/ 1301960 h 6835985"/>
              <a:gd name="connsiteX7" fmla="*/ 3298197 w 3693484"/>
              <a:gd name="connsiteY7" fmla="*/ 1178135 h 6835985"/>
              <a:gd name="connsiteX8" fmla="*/ 2607634 w 3693484"/>
              <a:gd name="connsiteY8" fmla="*/ 1878222 h 6835985"/>
              <a:gd name="connsiteX9" fmla="*/ 2531434 w 3693484"/>
              <a:gd name="connsiteY9" fmla="*/ 1821072 h 6835985"/>
              <a:gd name="connsiteX10" fmla="*/ 2874334 w 3693484"/>
              <a:gd name="connsiteY10" fmla="*/ 563772 h 6835985"/>
              <a:gd name="connsiteX11" fmla="*/ 2598109 w 3693484"/>
              <a:gd name="connsiteY11" fmla="*/ 397084 h 6835985"/>
              <a:gd name="connsiteX12" fmla="*/ 2207584 w 3693484"/>
              <a:gd name="connsiteY12" fmla="*/ 1659147 h 6835985"/>
              <a:gd name="connsiteX13" fmla="*/ 2131384 w 3693484"/>
              <a:gd name="connsiteY13" fmla="*/ 1597235 h 6835985"/>
              <a:gd name="connsiteX14" fmla="*/ 2193297 w 3693484"/>
              <a:gd name="connsiteY14" fmla="*/ 154197 h 6835985"/>
              <a:gd name="connsiteX15" fmla="*/ 1878971 w 3693484"/>
              <a:gd name="connsiteY15" fmla="*/ 163723 h 6835985"/>
              <a:gd name="connsiteX16" fmla="*/ 1798009 w 3693484"/>
              <a:gd name="connsiteY16" fmla="*/ 1554373 h 6835985"/>
              <a:gd name="connsiteX17" fmla="*/ 1674184 w 3693484"/>
              <a:gd name="connsiteY17" fmla="*/ 1559134 h 6835985"/>
              <a:gd name="connsiteX18" fmla="*/ 1593221 w 3693484"/>
              <a:gd name="connsiteY18" fmla="*/ 378035 h 6835985"/>
              <a:gd name="connsiteX19" fmla="*/ 1307472 w 3693484"/>
              <a:gd name="connsiteY19" fmla="*/ 368510 h 6835985"/>
              <a:gd name="connsiteX20" fmla="*/ 1312234 w 3693484"/>
              <a:gd name="connsiteY20" fmla="*/ 1635335 h 6835985"/>
              <a:gd name="connsiteX21" fmla="*/ 1259846 w 3693484"/>
              <a:gd name="connsiteY21" fmla="*/ 2025860 h 6835985"/>
              <a:gd name="connsiteX22" fmla="*/ 902659 w 3693484"/>
              <a:gd name="connsiteY22" fmla="*/ 2302085 h 6835985"/>
              <a:gd name="connsiteX23" fmla="*/ 207334 w 3693484"/>
              <a:gd name="connsiteY23" fmla="*/ 1787735 h 6835985"/>
              <a:gd name="connsiteX24" fmla="*/ 173996 w 3693484"/>
              <a:gd name="connsiteY24" fmla="*/ 2092535 h 6835985"/>
              <a:gd name="connsiteX25" fmla="*/ 745496 w 3693484"/>
              <a:gd name="connsiteY25" fmla="*/ 2806910 h 6835985"/>
              <a:gd name="connsiteX26" fmla="*/ 1440822 w 3693484"/>
              <a:gd name="connsiteY26" fmla="*/ 3583198 h 6835985"/>
              <a:gd name="connsiteX27" fmla="*/ 1617034 w 3693484"/>
              <a:gd name="connsiteY27" fmla="*/ 4107073 h 6835985"/>
              <a:gd name="connsiteX28" fmla="*/ 1959934 w 3693484"/>
              <a:gd name="connsiteY28" fmla="*/ 6707398 h 6835985"/>
              <a:gd name="connsiteX0" fmla="*/ 1959934 w 3664909"/>
              <a:gd name="connsiteY0" fmla="*/ 6707398 h 6712160"/>
              <a:gd name="connsiteX1" fmla="*/ 3664909 w 3664909"/>
              <a:gd name="connsiteY1" fmla="*/ 6712160 h 6712160"/>
              <a:gd name="connsiteX2" fmla="*/ 2640971 w 3664909"/>
              <a:gd name="connsiteY2" fmla="*/ 3878472 h 6712160"/>
              <a:gd name="connsiteX3" fmla="*/ 2517146 w 3664909"/>
              <a:gd name="connsiteY3" fmla="*/ 3345073 h 6712160"/>
              <a:gd name="connsiteX4" fmla="*/ 2755270 w 3664909"/>
              <a:gd name="connsiteY4" fmla="*/ 2811673 h 6712160"/>
              <a:gd name="connsiteX5" fmla="*/ 2864809 w 3664909"/>
              <a:gd name="connsiteY5" fmla="*/ 2192548 h 6712160"/>
              <a:gd name="connsiteX6" fmla="*/ 3512509 w 3664909"/>
              <a:gd name="connsiteY6" fmla="*/ 1301960 h 6712160"/>
              <a:gd name="connsiteX7" fmla="*/ 3298197 w 3664909"/>
              <a:gd name="connsiteY7" fmla="*/ 1178135 h 6712160"/>
              <a:gd name="connsiteX8" fmla="*/ 2607634 w 3664909"/>
              <a:gd name="connsiteY8" fmla="*/ 1878222 h 6712160"/>
              <a:gd name="connsiteX9" fmla="*/ 2531434 w 3664909"/>
              <a:gd name="connsiteY9" fmla="*/ 1821072 h 6712160"/>
              <a:gd name="connsiteX10" fmla="*/ 2874334 w 3664909"/>
              <a:gd name="connsiteY10" fmla="*/ 563772 h 6712160"/>
              <a:gd name="connsiteX11" fmla="*/ 2598109 w 3664909"/>
              <a:gd name="connsiteY11" fmla="*/ 397084 h 6712160"/>
              <a:gd name="connsiteX12" fmla="*/ 2207584 w 3664909"/>
              <a:gd name="connsiteY12" fmla="*/ 1659147 h 6712160"/>
              <a:gd name="connsiteX13" fmla="*/ 2131384 w 3664909"/>
              <a:gd name="connsiteY13" fmla="*/ 1597235 h 6712160"/>
              <a:gd name="connsiteX14" fmla="*/ 2193297 w 3664909"/>
              <a:gd name="connsiteY14" fmla="*/ 154197 h 6712160"/>
              <a:gd name="connsiteX15" fmla="*/ 1878971 w 3664909"/>
              <a:gd name="connsiteY15" fmla="*/ 163723 h 6712160"/>
              <a:gd name="connsiteX16" fmla="*/ 1798009 w 3664909"/>
              <a:gd name="connsiteY16" fmla="*/ 1554373 h 6712160"/>
              <a:gd name="connsiteX17" fmla="*/ 1674184 w 3664909"/>
              <a:gd name="connsiteY17" fmla="*/ 1559134 h 6712160"/>
              <a:gd name="connsiteX18" fmla="*/ 1593221 w 3664909"/>
              <a:gd name="connsiteY18" fmla="*/ 378035 h 6712160"/>
              <a:gd name="connsiteX19" fmla="*/ 1307472 w 3664909"/>
              <a:gd name="connsiteY19" fmla="*/ 368510 h 6712160"/>
              <a:gd name="connsiteX20" fmla="*/ 1312234 w 3664909"/>
              <a:gd name="connsiteY20" fmla="*/ 1635335 h 6712160"/>
              <a:gd name="connsiteX21" fmla="*/ 1259846 w 3664909"/>
              <a:gd name="connsiteY21" fmla="*/ 2025860 h 6712160"/>
              <a:gd name="connsiteX22" fmla="*/ 902659 w 3664909"/>
              <a:gd name="connsiteY22" fmla="*/ 2302085 h 6712160"/>
              <a:gd name="connsiteX23" fmla="*/ 207334 w 3664909"/>
              <a:gd name="connsiteY23" fmla="*/ 1787735 h 6712160"/>
              <a:gd name="connsiteX24" fmla="*/ 173996 w 3664909"/>
              <a:gd name="connsiteY24" fmla="*/ 2092535 h 6712160"/>
              <a:gd name="connsiteX25" fmla="*/ 745496 w 3664909"/>
              <a:gd name="connsiteY25" fmla="*/ 2806910 h 6712160"/>
              <a:gd name="connsiteX26" fmla="*/ 1440822 w 3664909"/>
              <a:gd name="connsiteY26" fmla="*/ 3583198 h 6712160"/>
              <a:gd name="connsiteX27" fmla="*/ 1617034 w 3664909"/>
              <a:gd name="connsiteY27" fmla="*/ 4107073 h 6712160"/>
              <a:gd name="connsiteX28" fmla="*/ 1959934 w 3664909"/>
              <a:gd name="connsiteY28" fmla="*/ 6707398 h 6712160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17146 w 3650621"/>
              <a:gd name="connsiteY3" fmla="*/ 3345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424245 w 3650621"/>
              <a:gd name="connsiteY0" fmla="*/ 6728001 h 6728001"/>
              <a:gd name="connsiteX1" fmla="*/ 3650621 w 3650621"/>
              <a:gd name="connsiteY1" fmla="*/ 6702635 h 6728001"/>
              <a:gd name="connsiteX2" fmla="*/ 2640971 w 3650621"/>
              <a:gd name="connsiteY2" fmla="*/ 3878472 h 6728001"/>
              <a:gd name="connsiteX3" fmla="*/ 2539547 w 3650621"/>
              <a:gd name="connsiteY3" fmla="*/ 3373073 h 6728001"/>
              <a:gd name="connsiteX4" fmla="*/ 2755270 w 3650621"/>
              <a:gd name="connsiteY4" fmla="*/ 2811673 h 6728001"/>
              <a:gd name="connsiteX5" fmla="*/ 2864809 w 3650621"/>
              <a:gd name="connsiteY5" fmla="*/ 2192548 h 6728001"/>
              <a:gd name="connsiteX6" fmla="*/ 3512509 w 3650621"/>
              <a:gd name="connsiteY6" fmla="*/ 1301960 h 6728001"/>
              <a:gd name="connsiteX7" fmla="*/ 3298197 w 3650621"/>
              <a:gd name="connsiteY7" fmla="*/ 1178135 h 6728001"/>
              <a:gd name="connsiteX8" fmla="*/ 2607634 w 3650621"/>
              <a:gd name="connsiteY8" fmla="*/ 1878222 h 6728001"/>
              <a:gd name="connsiteX9" fmla="*/ 2531434 w 3650621"/>
              <a:gd name="connsiteY9" fmla="*/ 1821072 h 6728001"/>
              <a:gd name="connsiteX10" fmla="*/ 2874334 w 3650621"/>
              <a:gd name="connsiteY10" fmla="*/ 563772 h 6728001"/>
              <a:gd name="connsiteX11" fmla="*/ 2598109 w 3650621"/>
              <a:gd name="connsiteY11" fmla="*/ 397084 h 6728001"/>
              <a:gd name="connsiteX12" fmla="*/ 2207584 w 3650621"/>
              <a:gd name="connsiteY12" fmla="*/ 1659147 h 6728001"/>
              <a:gd name="connsiteX13" fmla="*/ 2131384 w 3650621"/>
              <a:gd name="connsiteY13" fmla="*/ 1597235 h 6728001"/>
              <a:gd name="connsiteX14" fmla="*/ 2193297 w 3650621"/>
              <a:gd name="connsiteY14" fmla="*/ 154197 h 6728001"/>
              <a:gd name="connsiteX15" fmla="*/ 1878971 w 3650621"/>
              <a:gd name="connsiteY15" fmla="*/ 163723 h 6728001"/>
              <a:gd name="connsiteX16" fmla="*/ 1798009 w 3650621"/>
              <a:gd name="connsiteY16" fmla="*/ 1554373 h 6728001"/>
              <a:gd name="connsiteX17" fmla="*/ 1674184 w 3650621"/>
              <a:gd name="connsiteY17" fmla="*/ 1559134 h 6728001"/>
              <a:gd name="connsiteX18" fmla="*/ 1593221 w 3650621"/>
              <a:gd name="connsiteY18" fmla="*/ 378035 h 6728001"/>
              <a:gd name="connsiteX19" fmla="*/ 1307472 w 3650621"/>
              <a:gd name="connsiteY19" fmla="*/ 368510 h 6728001"/>
              <a:gd name="connsiteX20" fmla="*/ 1312234 w 3650621"/>
              <a:gd name="connsiteY20" fmla="*/ 1635335 h 6728001"/>
              <a:gd name="connsiteX21" fmla="*/ 1259846 w 3650621"/>
              <a:gd name="connsiteY21" fmla="*/ 2025860 h 6728001"/>
              <a:gd name="connsiteX22" fmla="*/ 902659 w 3650621"/>
              <a:gd name="connsiteY22" fmla="*/ 2302085 h 6728001"/>
              <a:gd name="connsiteX23" fmla="*/ 207334 w 3650621"/>
              <a:gd name="connsiteY23" fmla="*/ 1787735 h 6728001"/>
              <a:gd name="connsiteX24" fmla="*/ 173996 w 3650621"/>
              <a:gd name="connsiteY24" fmla="*/ 2092535 h 6728001"/>
              <a:gd name="connsiteX25" fmla="*/ 745496 w 3650621"/>
              <a:gd name="connsiteY25" fmla="*/ 2806910 h 6728001"/>
              <a:gd name="connsiteX26" fmla="*/ 1440822 w 3650621"/>
              <a:gd name="connsiteY26" fmla="*/ 3583198 h 6728001"/>
              <a:gd name="connsiteX27" fmla="*/ 1617034 w 3650621"/>
              <a:gd name="connsiteY27" fmla="*/ 4107073 h 6728001"/>
              <a:gd name="connsiteX28" fmla="*/ 1424245 w 3650621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78205 w 3560733"/>
              <a:gd name="connsiteY22" fmla="*/ 2295217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378326 w 3514814"/>
              <a:gd name="connsiteY0" fmla="*/ 6728001 h 6728001"/>
              <a:gd name="connsiteX1" fmla="*/ 3144559 w 3514814"/>
              <a:gd name="connsiteY1" fmla="*/ 6709503 h 6728001"/>
              <a:gd name="connsiteX2" fmla="*/ 2595052 w 3514814"/>
              <a:gd name="connsiteY2" fmla="*/ 3878472 h 6728001"/>
              <a:gd name="connsiteX3" fmla="*/ 2507364 w 3514814"/>
              <a:gd name="connsiteY3" fmla="*/ 3482959 h 6728001"/>
              <a:gd name="connsiteX4" fmla="*/ 2778029 w 3514814"/>
              <a:gd name="connsiteY4" fmla="*/ 2866616 h 6728001"/>
              <a:gd name="connsiteX5" fmla="*/ 2818890 w 3514814"/>
              <a:gd name="connsiteY5" fmla="*/ 2192548 h 6728001"/>
              <a:gd name="connsiteX6" fmla="*/ 3466590 w 3514814"/>
              <a:gd name="connsiteY6" fmla="*/ 1301960 h 6728001"/>
              <a:gd name="connsiteX7" fmla="*/ 3252278 w 3514814"/>
              <a:gd name="connsiteY7" fmla="*/ 1178135 h 6728001"/>
              <a:gd name="connsiteX8" fmla="*/ 2561715 w 3514814"/>
              <a:gd name="connsiteY8" fmla="*/ 1878222 h 6728001"/>
              <a:gd name="connsiteX9" fmla="*/ 2485515 w 3514814"/>
              <a:gd name="connsiteY9" fmla="*/ 1821072 h 6728001"/>
              <a:gd name="connsiteX10" fmla="*/ 2828415 w 3514814"/>
              <a:gd name="connsiteY10" fmla="*/ 563772 h 6728001"/>
              <a:gd name="connsiteX11" fmla="*/ 2552190 w 3514814"/>
              <a:gd name="connsiteY11" fmla="*/ 397084 h 6728001"/>
              <a:gd name="connsiteX12" fmla="*/ 2161665 w 3514814"/>
              <a:gd name="connsiteY12" fmla="*/ 1659147 h 6728001"/>
              <a:gd name="connsiteX13" fmla="*/ 2085465 w 3514814"/>
              <a:gd name="connsiteY13" fmla="*/ 1597235 h 6728001"/>
              <a:gd name="connsiteX14" fmla="*/ 2147378 w 3514814"/>
              <a:gd name="connsiteY14" fmla="*/ 154197 h 6728001"/>
              <a:gd name="connsiteX15" fmla="*/ 1833052 w 3514814"/>
              <a:gd name="connsiteY15" fmla="*/ 163723 h 6728001"/>
              <a:gd name="connsiteX16" fmla="*/ 1752090 w 3514814"/>
              <a:gd name="connsiteY16" fmla="*/ 1554373 h 6728001"/>
              <a:gd name="connsiteX17" fmla="*/ 1628265 w 3514814"/>
              <a:gd name="connsiteY17" fmla="*/ 1559134 h 6728001"/>
              <a:gd name="connsiteX18" fmla="*/ 1547302 w 3514814"/>
              <a:gd name="connsiteY18" fmla="*/ 378035 h 6728001"/>
              <a:gd name="connsiteX19" fmla="*/ 1261553 w 3514814"/>
              <a:gd name="connsiteY19" fmla="*/ 368510 h 6728001"/>
              <a:gd name="connsiteX20" fmla="*/ 1266315 w 3514814"/>
              <a:gd name="connsiteY20" fmla="*/ 1635335 h 6728001"/>
              <a:gd name="connsiteX21" fmla="*/ 1213927 w 3514814"/>
              <a:gd name="connsiteY21" fmla="*/ 2025860 h 6728001"/>
              <a:gd name="connsiteX22" fmla="*/ 932286 w 3514814"/>
              <a:gd name="connsiteY22" fmla="*/ 2295217 h 6728001"/>
              <a:gd name="connsiteX23" fmla="*/ 291903 w 3514814"/>
              <a:gd name="connsiteY23" fmla="*/ 1822074 h 6728001"/>
              <a:gd name="connsiteX24" fmla="*/ 128077 w 3514814"/>
              <a:gd name="connsiteY24" fmla="*/ 2092535 h 6728001"/>
              <a:gd name="connsiteX25" fmla="*/ 699577 w 3514814"/>
              <a:gd name="connsiteY25" fmla="*/ 2806910 h 6728001"/>
              <a:gd name="connsiteX26" fmla="*/ 1394903 w 3514814"/>
              <a:gd name="connsiteY26" fmla="*/ 3583198 h 6728001"/>
              <a:gd name="connsiteX27" fmla="*/ 1571115 w 3514814"/>
              <a:gd name="connsiteY27" fmla="*/ 4107073 h 6728001"/>
              <a:gd name="connsiteX28" fmla="*/ 1378326 w 3514814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35168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1097303 w 3450405"/>
              <a:gd name="connsiteY22" fmla="*/ 2047827 h 6728001"/>
              <a:gd name="connsiteX23" fmla="*/ 909084 w 3450405"/>
              <a:gd name="connsiteY23" fmla="*/ 2336423 h 6728001"/>
              <a:gd name="connsiteX24" fmla="*/ 227494 w 3450405"/>
              <a:gd name="connsiteY24" fmla="*/ 1822074 h 6728001"/>
              <a:gd name="connsiteX25" fmla="*/ 159816 w 3450405"/>
              <a:gd name="connsiteY25" fmla="*/ 2133742 h 6728001"/>
              <a:gd name="connsiteX26" fmla="*/ 669507 w 3450405"/>
              <a:gd name="connsiteY26" fmla="*/ 2806910 h 6728001"/>
              <a:gd name="connsiteX27" fmla="*/ 1330494 w 3450405"/>
              <a:gd name="connsiteY27" fmla="*/ 3583198 h 6728001"/>
              <a:gd name="connsiteX28" fmla="*/ 1506706 w 3450405"/>
              <a:gd name="connsiteY28" fmla="*/ 4107073 h 6728001"/>
              <a:gd name="connsiteX29" fmla="*/ 1313917 w 3450405"/>
              <a:gd name="connsiteY29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909084 w 3450405"/>
              <a:gd name="connsiteY21" fmla="*/ 2336423 h 6728001"/>
              <a:gd name="connsiteX22" fmla="*/ 227494 w 3450405"/>
              <a:gd name="connsiteY22" fmla="*/ 1822074 h 6728001"/>
              <a:gd name="connsiteX23" fmla="*/ 159816 w 3450405"/>
              <a:gd name="connsiteY23" fmla="*/ 2133742 h 6728001"/>
              <a:gd name="connsiteX24" fmla="*/ 669507 w 3450405"/>
              <a:gd name="connsiteY24" fmla="*/ 2806910 h 6728001"/>
              <a:gd name="connsiteX25" fmla="*/ 1330494 w 3450405"/>
              <a:gd name="connsiteY25" fmla="*/ 3583198 h 6728001"/>
              <a:gd name="connsiteX26" fmla="*/ 1506706 w 3450405"/>
              <a:gd name="connsiteY26" fmla="*/ 4107073 h 6728001"/>
              <a:gd name="connsiteX27" fmla="*/ 1313917 w 3450405"/>
              <a:gd name="connsiteY27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563856 w 3450405"/>
              <a:gd name="connsiteY16" fmla="*/ 1559134 h 6728001"/>
              <a:gd name="connsiteX17" fmla="*/ 1482893 w 3450405"/>
              <a:gd name="connsiteY17" fmla="*/ 378035 h 6728001"/>
              <a:gd name="connsiteX18" fmla="*/ 1197144 w 3450405"/>
              <a:gd name="connsiteY18" fmla="*/ 368510 h 6728001"/>
              <a:gd name="connsiteX19" fmla="*/ 1188171 w 3450405"/>
              <a:gd name="connsiteY19" fmla="*/ 1717750 h 6728001"/>
              <a:gd name="connsiteX20" fmla="*/ 909084 w 3450405"/>
              <a:gd name="connsiteY20" fmla="*/ 2336423 h 6728001"/>
              <a:gd name="connsiteX21" fmla="*/ 227494 w 3450405"/>
              <a:gd name="connsiteY21" fmla="*/ 1822074 h 6728001"/>
              <a:gd name="connsiteX22" fmla="*/ 159816 w 3450405"/>
              <a:gd name="connsiteY22" fmla="*/ 2133742 h 6728001"/>
              <a:gd name="connsiteX23" fmla="*/ 669507 w 3450405"/>
              <a:gd name="connsiteY23" fmla="*/ 2806910 h 6728001"/>
              <a:gd name="connsiteX24" fmla="*/ 1330494 w 3450405"/>
              <a:gd name="connsiteY24" fmla="*/ 3583198 h 6728001"/>
              <a:gd name="connsiteX25" fmla="*/ 1506706 w 3450405"/>
              <a:gd name="connsiteY25" fmla="*/ 4107073 h 6728001"/>
              <a:gd name="connsiteX26" fmla="*/ 1313917 w 3450405"/>
              <a:gd name="connsiteY26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21056 w 3450405"/>
              <a:gd name="connsiteY12" fmla="*/ 1597235 h 6728001"/>
              <a:gd name="connsiteX13" fmla="*/ 2082969 w 3450405"/>
              <a:gd name="connsiteY13" fmla="*/ 154197 h 6728001"/>
              <a:gd name="connsiteX14" fmla="*/ 1768643 w 3450405"/>
              <a:gd name="connsiteY14" fmla="*/ 163723 h 6728001"/>
              <a:gd name="connsiteX15" fmla="*/ 1563856 w 3450405"/>
              <a:gd name="connsiteY15" fmla="*/ 1559134 h 6728001"/>
              <a:gd name="connsiteX16" fmla="*/ 1482893 w 3450405"/>
              <a:gd name="connsiteY16" fmla="*/ 378035 h 6728001"/>
              <a:gd name="connsiteX17" fmla="*/ 1197144 w 3450405"/>
              <a:gd name="connsiteY17" fmla="*/ 368510 h 6728001"/>
              <a:gd name="connsiteX18" fmla="*/ 1188171 w 3450405"/>
              <a:gd name="connsiteY18" fmla="*/ 1717750 h 6728001"/>
              <a:gd name="connsiteX19" fmla="*/ 909084 w 3450405"/>
              <a:gd name="connsiteY19" fmla="*/ 2336423 h 6728001"/>
              <a:gd name="connsiteX20" fmla="*/ 227494 w 3450405"/>
              <a:gd name="connsiteY20" fmla="*/ 1822074 h 6728001"/>
              <a:gd name="connsiteX21" fmla="*/ 159816 w 3450405"/>
              <a:gd name="connsiteY21" fmla="*/ 2133742 h 6728001"/>
              <a:gd name="connsiteX22" fmla="*/ 669507 w 3450405"/>
              <a:gd name="connsiteY22" fmla="*/ 2806910 h 6728001"/>
              <a:gd name="connsiteX23" fmla="*/ 1330494 w 3450405"/>
              <a:gd name="connsiteY23" fmla="*/ 3583198 h 6728001"/>
              <a:gd name="connsiteX24" fmla="*/ 1506706 w 3450405"/>
              <a:gd name="connsiteY24" fmla="*/ 4107073 h 6728001"/>
              <a:gd name="connsiteX25" fmla="*/ 1313917 w 3450405"/>
              <a:gd name="connsiteY25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21056 w 3450405"/>
              <a:gd name="connsiteY11" fmla="*/ 1597235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82867 w 3450405"/>
              <a:gd name="connsiteY11" fmla="*/ 1638442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32541"/>
              <a:gd name="connsiteY0" fmla="*/ 6728001 h 6728001"/>
              <a:gd name="connsiteX1" fmla="*/ 3080150 w 3432541"/>
              <a:gd name="connsiteY1" fmla="*/ 6709503 h 6728001"/>
              <a:gd name="connsiteX2" fmla="*/ 2530643 w 3432541"/>
              <a:gd name="connsiteY2" fmla="*/ 3878472 h 6728001"/>
              <a:gd name="connsiteX3" fmla="*/ 2442955 w 3432541"/>
              <a:gd name="connsiteY3" fmla="*/ 3482959 h 6728001"/>
              <a:gd name="connsiteX4" fmla="*/ 2713620 w 3432541"/>
              <a:gd name="connsiteY4" fmla="*/ 2866616 h 6728001"/>
              <a:gd name="connsiteX5" fmla="*/ 2754481 w 3432541"/>
              <a:gd name="connsiteY5" fmla="*/ 2192548 h 6728001"/>
              <a:gd name="connsiteX6" fmla="*/ 3402181 w 3432541"/>
              <a:gd name="connsiteY6" fmla="*/ 1301960 h 6728001"/>
              <a:gd name="connsiteX7" fmla="*/ 3016174 w 3432541"/>
              <a:gd name="connsiteY7" fmla="*/ 1075118 h 6728001"/>
              <a:gd name="connsiteX8" fmla="*/ 2421106 w 3432541"/>
              <a:gd name="connsiteY8" fmla="*/ 1821072 h 6728001"/>
              <a:gd name="connsiteX9" fmla="*/ 2764006 w 3432541"/>
              <a:gd name="connsiteY9" fmla="*/ 563772 h 6728001"/>
              <a:gd name="connsiteX10" fmla="*/ 2487781 w 3432541"/>
              <a:gd name="connsiteY10" fmla="*/ 397084 h 6728001"/>
              <a:gd name="connsiteX11" fmla="*/ 2034792 w 3432541"/>
              <a:gd name="connsiteY11" fmla="*/ 1645310 h 6728001"/>
              <a:gd name="connsiteX12" fmla="*/ 2082969 w 3432541"/>
              <a:gd name="connsiteY12" fmla="*/ 154197 h 6728001"/>
              <a:gd name="connsiteX13" fmla="*/ 1768643 w 3432541"/>
              <a:gd name="connsiteY13" fmla="*/ 163723 h 6728001"/>
              <a:gd name="connsiteX14" fmla="*/ 1625667 w 3432541"/>
              <a:gd name="connsiteY14" fmla="*/ 1620945 h 6728001"/>
              <a:gd name="connsiteX15" fmla="*/ 1482893 w 3432541"/>
              <a:gd name="connsiteY15" fmla="*/ 378035 h 6728001"/>
              <a:gd name="connsiteX16" fmla="*/ 1197144 w 3432541"/>
              <a:gd name="connsiteY16" fmla="*/ 368510 h 6728001"/>
              <a:gd name="connsiteX17" fmla="*/ 1188171 w 3432541"/>
              <a:gd name="connsiteY17" fmla="*/ 1717750 h 6728001"/>
              <a:gd name="connsiteX18" fmla="*/ 909084 w 3432541"/>
              <a:gd name="connsiteY18" fmla="*/ 2336423 h 6728001"/>
              <a:gd name="connsiteX19" fmla="*/ 227494 w 3432541"/>
              <a:gd name="connsiteY19" fmla="*/ 1822074 h 6728001"/>
              <a:gd name="connsiteX20" fmla="*/ 159816 w 3432541"/>
              <a:gd name="connsiteY20" fmla="*/ 2133742 h 6728001"/>
              <a:gd name="connsiteX21" fmla="*/ 669507 w 3432541"/>
              <a:gd name="connsiteY21" fmla="*/ 2806910 h 6728001"/>
              <a:gd name="connsiteX22" fmla="*/ 1330494 w 3432541"/>
              <a:gd name="connsiteY22" fmla="*/ 3583198 h 6728001"/>
              <a:gd name="connsiteX23" fmla="*/ 1506706 w 3432541"/>
              <a:gd name="connsiteY23" fmla="*/ 4107073 h 6728001"/>
              <a:gd name="connsiteX24" fmla="*/ 1313917 w 3432541"/>
              <a:gd name="connsiteY24" fmla="*/ 6728001 h 6728001"/>
              <a:gd name="connsiteX0" fmla="*/ 1313917 w 3314077"/>
              <a:gd name="connsiteY0" fmla="*/ 6728001 h 6728001"/>
              <a:gd name="connsiteX1" fmla="*/ 3080150 w 3314077"/>
              <a:gd name="connsiteY1" fmla="*/ 6709503 h 6728001"/>
              <a:gd name="connsiteX2" fmla="*/ 2530643 w 3314077"/>
              <a:gd name="connsiteY2" fmla="*/ 3878472 h 6728001"/>
              <a:gd name="connsiteX3" fmla="*/ 2442955 w 3314077"/>
              <a:gd name="connsiteY3" fmla="*/ 3482959 h 6728001"/>
              <a:gd name="connsiteX4" fmla="*/ 2713620 w 3314077"/>
              <a:gd name="connsiteY4" fmla="*/ 2866616 h 6728001"/>
              <a:gd name="connsiteX5" fmla="*/ 2754481 w 3314077"/>
              <a:gd name="connsiteY5" fmla="*/ 2192548 h 6728001"/>
              <a:gd name="connsiteX6" fmla="*/ 3271692 w 3314077"/>
              <a:gd name="connsiteY6" fmla="*/ 1150868 h 6728001"/>
              <a:gd name="connsiteX7" fmla="*/ 3016174 w 3314077"/>
              <a:gd name="connsiteY7" fmla="*/ 1075118 h 6728001"/>
              <a:gd name="connsiteX8" fmla="*/ 2421106 w 3314077"/>
              <a:gd name="connsiteY8" fmla="*/ 1821072 h 6728001"/>
              <a:gd name="connsiteX9" fmla="*/ 2764006 w 3314077"/>
              <a:gd name="connsiteY9" fmla="*/ 563772 h 6728001"/>
              <a:gd name="connsiteX10" fmla="*/ 2487781 w 3314077"/>
              <a:gd name="connsiteY10" fmla="*/ 397084 h 6728001"/>
              <a:gd name="connsiteX11" fmla="*/ 2034792 w 3314077"/>
              <a:gd name="connsiteY11" fmla="*/ 1645310 h 6728001"/>
              <a:gd name="connsiteX12" fmla="*/ 2082969 w 3314077"/>
              <a:gd name="connsiteY12" fmla="*/ 154197 h 6728001"/>
              <a:gd name="connsiteX13" fmla="*/ 1768643 w 3314077"/>
              <a:gd name="connsiteY13" fmla="*/ 163723 h 6728001"/>
              <a:gd name="connsiteX14" fmla="*/ 1625667 w 3314077"/>
              <a:gd name="connsiteY14" fmla="*/ 1620945 h 6728001"/>
              <a:gd name="connsiteX15" fmla="*/ 1482893 w 3314077"/>
              <a:gd name="connsiteY15" fmla="*/ 378035 h 6728001"/>
              <a:gd name="connsiteX16" fmla="*/ 1197144 w 3314077"/>
              <a:gd name="connsiteY16" fmla="*/ 368510 h 6728001"/>
              <a:gd name="connsiteX17" fmla="*/ 1188171 w 3314077"/>
              <a:gd name="connsiteY17" fmla="*/ 1717750 h 6728001"/>
              <a:gd name="connsiteX18" fmla="*/ 909084 w 3314077"/>
              <a:gd name="connsiteY18" fmla="*/ 2336423 h 6728001"/>
              <a:gd name="connsiteX19" fmla="*/ 227494 w 3314077"/>
              <a:gd name="connsiteY19" fmla="*/ 1822074 h 6728001"/>
              <a:gd name="connsiteX20" fmla="*/ 159816 w 3314077"/>
              <a:gd name="connsiteY20" fmla="*/ 2133742 h 6728001"/>
              <a:gd name="connsiteX21" fmla="*/ 669507 w 3314077"/>
              <a:gd name="connsiteY21" fmla="*/ 2806910 h 6728001"/>
              <a:gd name="connsiteX22" fmla="*/ 1330494 w 3314077"/>
              <a:gd name="connsiteY22" fmla="*/ 3583198 h 6728001"/>
              <a:gd name="connsiteX23" fmla="*/ 1506706 w 3314077"/>
              <a:gd name="connsiteY23" fmla="*/ 4107073 h 6728001"/>
              <a:gd name="connsiteX24" fmla="*/ 1313917 w 3314077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03735 w 3292922"/>
              <a:gd name="connsiteY4" fmla="*/ 2784203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8013 w 3292922"/>
              <a:gd name="connsiteY3" fmla="*/ 3421148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292922" h="6728001">
                <a:moveTo>
                  <a:pt x="1313917" y="6728001"/>
                </a:moveTo>
                <a:lnTo>
                  <a:pt x="3080150" y="6709503"/>
                </a:lnTo>
                <a:cubicBezTo>
                  <a:pt x="2901007" y="5613780"/>
                  <a:pt x="2805281" y="4930985"/>
                  <a:pt x="2530643" y="3878472"/>
                </a:cubicBezTo>
                <a:cubicBezTo>
                  <a:pt x="2496835" y="3710006"/>
                  <a:pt x="2416222" y="3623214"/>
                  <a:pt x="2388013" y="3421148"/>
                </a:cubicBezTo>
                <a:cubicBezTo>
                  <a:pt x="2488975" y="3081794"/>
                  <a:pt x="2557147" y="3039271"/>
                  <a:pt x="2644943" y="2791070"/>
                </a:cubicBezTo>
                <a:cubicBezTo>
                  <a:pt x="2710030" y="2495898"/>
                  <a:pt x="2711066" y="2456210"/>
                  <a:pt x="2754481" y="2192548"/>
                </a:cubicBezTo>
                <a:cubicBezTo>
                  <a:pt x="2746333" y="1985452"/>
                  <a:pt x="3073254" y="1479481"/>
                  <a:pt x="3271692" y="1150868"/>
                </a:cubicBezTo>
                <a:cubicBezTo>
                  <a:pt x="3356967" y="952533"/>
                  <a:pt x="3169677" y="805276"/>
                  <a:pt x="2988703" y="1054514"/>
                </a:cubicBezTo>
                <a:cubicBezTo>
                  <a:pt x="2845795" y="1216579"/>
                  <a:pt x="2581031" y="1593810"/>
                  <a:pt x="2421106" y="1821072"/>
                </a:cubicBezTo>
                <a:cubicBezTo>
                  <a:pt x="2548106" y="1401971"/>
                  <a:pt x="2665581" y="992397"/>
                  <a:pt x="2764006" y="563772"/>
                </a:cubicBezTo>
                <a:cubicBezTo>
                  <a:pt x="2813218" y="314534"/>
                  <a:pt x="2595731" y="208171"/>
                  <a:pt x="2487781" y="397084"/>
                </a:cubicBezTo>
                <a:cubicBezTo>
                  <a:pt x="2363956" y="569328"/>
                  <a:pt x="2150336" y="1369872"/>
                  <a:pt x="2034792" y="1645310"/>
                </a:cubicBezTo>
                <a:cubicBezTo>
                  <a:pt x="2091942" y="1194459"/>
                  <a:pt x="2078206" y="628860"/>
                  <a:pt x="2082969" y="154197"/>
                </a:cubicBezTo>
                <a:cubicBezTo>
                  <a:pt x="2082969" y="38309"/>
                  <a:pt x="1835318" y="-129965"/>
                  <a:pt x="1768643" y="163723"/>
                </a:cubicBezTo>
                <a:cubicBezTo>
                  <a:pt x="1682124" y="397879"/>
                  <a:pt x="1638953" y="1234968"/>
                  <a:pt x="1625667" y="1620945"/>
                </a:cubicBezTo>
                <a:cubicBezTo>
                  <a:pt x="1564339" y="1205538"/>
                  <a:pt x="1505118" y="766972"/>
                  <a:pt x="1482893" y="378035"/>
                </a:cubicBezTo>
                <a:cubicBezTo>
                  <a:pt x="1454318" y="84347"/>
                  <a:pt x="1220956" y="133560"/>
                  <a:pt x="1197144" y="368510"/>
                </a:cubicBezTo>
                <a:cubicBezTo>
                  <a:pt x="1136819" y="844760"/>
                  <a:pt x="1162771" y="1265312"/>
                  <a:pt x="1188171" y="1717750"/>
                </a:cubicBezTo>
                <a:cubicBezTo>
                  <a:pt x="1140161" y="2045735"/>
                  <a:pt x="1199686" y="2167944"/>
                  <a:pt x="1046440" y="2322687"/>
                </a:cubicBezTo>
                <a:cubicBezTo>
                  <a:pt x="855940" y="2122662"/>
                  <a:pt x="618019" y="1903036"/>
                  <a:pt x="227494" y="1822074"/>
                </a:cubicBezTo>
                <a:cubicBezTo>
                  <a:pt x="-15394" y="1795087"/>
                  <a:pt x="-102122" y="1989280"/>
                  <a:pt x="159816" y="2133742"/>
                </a:cubicBezTo>
                <a:cubicBezTo>
                  <a:pt x="345554" y="2368692"/>
                  <a:pt x="756777" y="2611448"/>
                  <a:pt x="861805" y="2861852"/>
                </a:cubicBezTo>
                <a:cubicBezTo>
                  <a:pt x="1030874" y="3125377"/>
                  <a:pt x="1206326" y="3251130"/>
                  <a:pt x="1378569" y="3432105"/>
                </a:cubicBezTo>
                <a:cubicBezTo>
                  <a:pt x="1526589" y="3620465"/>
                  <a:pt x="1509779" y="3863770"/>
                  <a:pt x="1506706" y="4107073"/>
                </a:cubicBezTo>
                <a:cubicBezTo>
                  <a:pt x="1513397" y="5266921"/>
                  <a:pt x="1464287" y="5526742"/>
                  <a:pt x="1313917" y="6728001"/>
                </a:cubicBezTo>
                <a:close/>
              </a:path>
            </a:pathLst>
          </a:cu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109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453204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333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4247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389107"/>
            <a:ext cx="12192000" cy="24688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4838133"/>
            <a:ext cx="4153583" cy="157084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9919598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3" name="Rectangle 2"/>
          <p:cNvSpPr/>
          <p:nvPr userDrawn="1"/>
        </p:nvSpPr>
        <p:spPr>
          <a:xfrm>
            <a:off x="527382" y="212643"/>
            <a:ext cx="11137237" cy="643271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01184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69269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004689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49610" y="1678931"/>
            <a:ext cx="3167743" cy="45550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22495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595552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9168608" y="1678320"/>
            <a:ext cx="2400000" cy="31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022495" y="4965171"/>
            <a:ext cx="2400000" cy="12688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5" name="Rectangle 14"/>
          <p:cNvSpPr/>
          <p:nvPr userDrawn="1"/>
        </p:nvSpPr>
        <p:spPr>
          <a:xfrm>
            <a:off x="6595552" y="4965171"/>
            <a:ext cx="2400000" cy="12688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6" name="Rectangle 15"/>
          <p:cNvSpPr/>
          <p:nvPr userDrawn="1"/>
        </p:nvSpPr>
        <p:spPr>
          <a:xfrm>
            <a:off x="9168608" y="4965171"/>
            <a:ext cx="2400000" cy="1268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8308627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856142" y="1699523"/>
            <a:ext cx="2649569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505083" y="1699523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9847693" y="1699523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851280" y="3952861"/>
            <a:ext cx="2649569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500220" y="3952861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842831" y="3952861"/>
            <a:ext cx="2342984" cy="22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" y="1696861"/>
            <a:ext cx="4859363" cy="451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2322880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576053" y="1652733"/>
            <a:ext cx="4991945" cy="4581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71403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92000" cy="131676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8627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836712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3717032"/>
            <a:ext cx="12192000" cy="24688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pic>
        <p:nvPicPr>
          <p:cNvPr id="7" name="그림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600" y="1652733"/>
            <a:ext cx="5560851" cy="3047000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72262" y="1796819"/>
            <a:ext cx="3690423" cy="24002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95437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333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strike="noStrike" baseline="0">
                <a:latin typeface="+mn-lt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099" name="Picture 3" descr="D:\Fullppt\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258" y="3236980"/>
            <a:ext cx="2893484" cy="288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790354" y="3367577"/>
            <a:ext cx="2626535" cy="17896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3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485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745072" y="626219"/>
            <a:ext cx="5446928" cy="17466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745072" y="2372883"/>
            <a:ext cx="5446928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" y="0"/>
            <a:ext cx="3791744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791744" y="0"/>
            <a:ext cx="232932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14969377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745072" y="2546432"/>
            <a:ext cx="5446928" cy="17466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5999989" cy="338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3474000"/>
            <a:ext cx="5999989" cy="338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46218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05077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4380107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472011" y="1508786"/>
            <a:ext cx="3799787" cy="486556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709243" y="1796667"/>
            <a:ext cx="14469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3456857" y="165093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7375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2852936"/>
            <a:ext cx="6096000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3621021"/>
            <a:ext cx="6096000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101" name="Picture 5" descr="E:\002-KIMS BUSINESS\007-02-Fullslidesppt-Contents\20161206\02-\pencil-png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89" y="0"/>
            <a:ext cx="3570695" cy="6858000"/>
          </a:xfrm>
          <a:prstGeom prst="rect">
            <a:avLst/>
          </a:prstGeom>
          <a:solidFill>
            <a:srgbClr val="EC771B"/>
          </a:solidFill>
          <a:extLst/>
        </p:spPr>
      </p:pic>
    </p:spTree>
    <p:extLst>
      <p:ext uri="{BB962C8B-B14F-4D97-AF65-F5344CB8AC3E}">
        <p14:creationId xmlns:p14="http://schemas.microsoft.com/office/powerpoint/2010/main" val="3945633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B05DFB4-6D9F-4FAD-A5FD-74616362CDEF}" type="datetimeFigureOut">
              <a:rPr lang="en-US" smtClean="0"/>
              <a:pPr/>
              <a:t>3/30/2025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FED0C5F-A4F6-4F13-BC51-9BCA22F63A1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075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3298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</p:sldLayoutIdLst>
  <p:hf hdr="0" dt="0"/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95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</p:sldLayoutIdLst>
  <p:hf hdr="0" dt="0"/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012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hf hdr="0" dt="0"/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://www.121sou.org/" TargetMode="External"/><Relationship Id="rId7" Type="http://schemas.openxmlformats.org/officeDocument/2006/relationships/hyperlink" Target="http://www.aegmmaia.pt/" TargetMode="External"/><Relationship Id="rId2" Type="http://schemas.openxmlformats.org/officeDocument/2006/relationships/hyperlink" Target="http://www.nbu.b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maia.pt/" TargetMode="External"/><Relationship Id="rId5" Type="http://schemas.openxmlformats.org/officeDocument/2006/relationships/hyperlink" Target="http://www.budapestschool.org/en" TargetMode="External"/><Relationship Id="rId4" Type="http://schemas.openxmlformats.org/officeDocument/2006/relationships/hyperlink" Target="http://www.galileoprogetti.hu/" TargetMode="External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be-self@nbu.bg" TargetMode="External"/><Relationship Id="rId7" Type="http://schemas.openxmlformats.org/officeDocument/2006/relationships/image" Target="../media/image11.jpeg"/><Relationship Id="rId2" Type="http://schemas.openxmlformats.org/officeDocument/2006/relationships/hyperlink" Target="mailto:nkoltcheva@nbu.b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hyperlink" Target="https://www.facebook.com/profile.php?id=61574999362537&amp;sk=about" TargetMode="External"/><Relationship Id="rId4" Type="http://schemas.openxmlformats.org/officeDocument/2006/relationships/hyperlink" Target="https://be-self.nbu.b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F782F-E8A4-C821-2D91-D5E93C0EA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752" y="452001"/>
            <a:ext cx="8705088" cy="5477256"/>
          </a:xfrm>
        </p:spPr>
        <p:txBody>
          <a:bodyPr>
            <a:noAutofit/>
          </a:bodyPr>
          <a:lstStyle/>
          <a:p>
            <a:r>
              <a:rPr lang="en-US" sz="4400" b="1" dirty="0"/>
              <a:t>BE-SELF Project</a:t>
            </a:r>
            <a:br>
              <a:rPr lang="en-US" sz="4400" b="1" dirty="0"/>
            </a:br>
            <a:r>
              <a:rPr lang="en-US" sz="4000" dirty="0" smtClean="0"/>
              <a:t>Building Strong Foundations:</a:t>
            </a:r>
            <a:br>
              <a:rPr lang="en-US" sz="4000" dirty="0" smtClean="0"/>
            </a:br>
            <a:r>
              <a:rPr lang="en-US" sz="4000" dirty="0" smtClean="0"/>
              <a:t>A European Partnership for Preschoolers’</a:t>
            </a:r>
            <a:br>
              <a:rPr lang="en-US" sz="4000" dirty="0" smtClean="0"/>
            </a:br>
            <a:r>
              <a:rPr lang="en-US" sz="4000" dirty="0" smtClean="0"/>
              <a:t>Social and Emotional Skills Development</a:t>
            </a:r>
            <a:br>
              <a:rPr lang="en-US" sz="4000" dirty="0" smtClean="0"/>
            </a:br>
            <a:r>
              <a:rPr lang="en-US" sz="4000" dirty="0" smtClean="0"/>
              <a:t>2024-1-BG01-KA220-SCH-000246610</a:t>
            </a:r>
            <a:br>
              <a:rPr lang="en-US" sz="4000" dirty="0" smtClean="0"/>
            </a:b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en-US" sz="4400" b="1" dirty="0" smtClean="0"/>
              <a:t>General Coordinator</a:t>
            </a:r>
            <a:br>
              <a:rPr lang="en-US" sz="4400" b="1" dirty="0" smtClean="0"/>
            </a:br>
            <a:r>
              <a:rPr lang="en-US" sz="4400" b="1" dirty="0" smtClean="0"/>
              <a:t>assoc. prof. Nadia </a:t>
            </a:r>
            <a:r>
              <a:rPr lang="en-US" sz="4400" b="1" dirty="0" err="1" smtClean="0"/>
              <a:t>Koltcheva</a:t>
            </a:r>
            <a:endParaRPr lang="en-US" sz="4400" b="1" dirty="0"/>
          </a:p>
        </p:txBody>
      </p:sp>
      <p:pic>
        <p:nvPicPr>
          <p:cNvPr id="8" name="Picture 7" descr="EU flag-Erasmus+_vect_POS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0942" y="5956254"/>
            <a:ext cx="2881058" cy="904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NBU 3 reda 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073" y="1322502"/>
            <a:ext cx="1759416" cy="601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073" y="2104490"/>
            <a:ext cx="1866667" cy="6245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548" y="4402394"/>
            <a:ext cx="1681639" cy="716437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548" y="2823131"/>
            <a:ext cx="1469094" cy="734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55" y="0"/>
            <a:ext cx="2244458" cy="1244760"/>
          </a:xfrm>
          <a:prstGeom prst="rect">
            <a:avLst/>
          </a:prstGeom>
        </p:spPr>
      </p:pic>
      <p:pic>
        <p:nvPicPr>
          <p:cNvPr id="14" name="Picture 2" descr="Budapest Schoo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068" y="3652233"/>
            <a:ext cx="1754421" cy="68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logo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548" y="5390535"/>
            <a:ext cx="1791965" cy="4629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597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34C6A-D1DA-18A4-0806-427BD5375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06295"/>
          </a:xfrm>
        </p:spPr>
        <p:txBody>
          <a:bodyPr/>
          <a:lstStyle/>
          <a:p>
            <a:r>
              <a:rPr lang="en-US" dirty="0"/>
              <a:t>Overall Aim of the BE-SELF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1042D-0FD4-8546-E2A1-6B0964E04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543031" cy="4778375"/>
          </a:xfrm>
        </p:spPr>
        <p:txBody>
          <a:bodyPr>
            <a:normAutofit/>
          </a:bodyPr>
          <a:lstStyle/>
          <a:p>
            <a:pPr marL="354013" indent="-26035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54013" indent="-260350">
              <a:buFont typeface="Arial" panose="020B0604020202020204" pitchFamily="34" charset="0"/>
              <a:buChar char="•"/>
            </a:pPr>
            <a:r>
              <a:rPr lang="en-US" sz="2400" b="1" dirty="0" smtClean="0"/>
              <a:t>Develop </a:t>
            </a:r>
            <a:r>
              <a:rPr lang="en-US" sz="2400" b="1" dirty="0"/>
              <a:t>professional development tolls</a:t>
            </a:r>
            <a:r>
              <a:rPr lang="en-US" sz="2400" dirty="0"/>
              <a:t> and procedures that can assess, monitor, and enhance school’s SEL attitudes and the implementation </a:t>
            </a:r>
            <a:r>
              <a:rPr lang="en-US" sz="2400" dirty="0" smtClean="0"/>
              <a:t>of </a:t>
            </a:r>
            <a:r>
              <a:rPr lang="en-US" sz="2400" b="1" dirty="0"/>
              <a:t>SEL practices in school curricula</a:t>
            </a:r>
            <a:r>
              <a:rPr lang="en-US" sz="2400" dirty="0"/>
              <a:t> </a:t>
            </a:r>
          </a:p>
          <a:p>
            <a:pPr marL="1073150" indent="-260350">
              <a:buFont typeface="Arial" panose="020B0604020202020204" pitchFamily="34" charset="0"/>
              <a:buChar char="•"/>
            </a:pPr>
            <a:r>
              <a:rPr lang="en-US" sz="2400" b="1" dirty="0"/>
              <a:t>Support elementary school teachers’ professional development </a:t>
            </a:r>
            <a:r>
              <a:rPr lang="en-US" sz="2400" dirty="0"/>
              <a:t>to foster SEL practices that enhance student well-being and academic and social successes</a:t>
            </a:r>
          </a:p>
          <a:p>
            <a:pPr marL="1073150" indent="-260350">
              <a:buFont typeface="Arial" panose="020B0604020202020204" pitchFamily="34" charset="0"/>
              <a:buChar char="•"/>
            </a:pPr>
            <a:r>
              <a:rPr lang="en-US" sz="2400" b="1" dirty="0" smtClean="0"/>
              <a:t>Support the </a:t>
            </a:r>
            <a:r>
              <a:rPr lang="en-US" sz="2400" b="1" dirty="0"/>
              <a:t>academic achievement and well-being of </a:t>
            </a:r>
            <a:r>
              <a:rPr lang="en-US" sz="2400" b="1" dirty="0" smtClean="0"/>
              <a:t>students</a:t>
            </a:r>
            <a:r>
              <a:rPr lang="en-US" sz="2400" dirty="0"/>
              <a:t>, including those who may be at risk </a:t>
            </a: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279" y="128137"/>
            <a:ext cx="1548800" cy="858953"/>
          </a:xfrm>
          <a:prstGeom prst="rect">
            <a:avLst/>
          </a:prstGeom>
        </p:spPr>
      </p:pic>
      <p:pic>
        <p:nvPicPr>
          <p:cNvPr id="5" name="Picture 4" descr="EU flag-Erasmus+_vect_POS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3514" y="5953998"/>
            <a:ext cx="2618486" cy="9040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2169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F60DB-53A3-87D9-0C72-40EE6533A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684" y="109321"/>
            <a:ext cx="10058400" cy="898385"/>
          </a:xfrm>
        </p:spPr>
        <p:txBody>
          <a:bodyPr/>
          <a:lstStyle/>
          <a:p>
            <a:r>
              <a:rPr lang="en-US" dirty="0"/>
              <a:t>BE-Self Project </a:t>
            </a:r>
            <a:r>
              <a:rPr lang="en-US" dirty="0" smtClean="0"/>
              <a:t>Consortium</a:t>
            </a:r>
            <a:endParaRPr lang="en-US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2F314037-0CA1-23DC-2439-7F7F96C7B0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022500"/>
              </p:ext>
            </p:extLst>
          </p:nvPr>
        </p:nvGraphicFramePr>
        <p:xfrm>
          <a:off x="634559" y="1292890"/>
          <a:ext cx="10796015" cy="45415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510300">
                  <a:extLst>
                    <a:ext uri="{9D8B030D-6E8A-4147-A177-3AD203B41FA5}">
                      <a16:colId xmlns:a16="http://schemas.microsoft.com/office/drawing/2014/main" val="2703335786"/>
                    </a:ext>
                  </a:extLst>
                </a:gridCol>
                <a:gridCol w="3447683">
                  <a:extLst>
                    <a:ext uri="{9D8B030D-6E8A-4147-A177-3AD203B41FA5}">
                      <a16:colId xmlns:a16="http://schemas.microsoft.com/office/drawing/2014/main" val="3668677631"/>
                    </a:ext>
                  </a:extLst>
                </a:gridCol>
                <a:gridCol w="1212980">
                  <a:extLst>
                    <a:ext uri="{9D8B030D-6E8A-4147-A177-3AD203B41FA5}">
                      <a16:colId xmlns:a16="http://schemas.microsoft.com/office/drawing/2014/main" val="336086749"/>
                    </a:ext>
                  </a:extLst>
                </a:gridCol>
                <a:gridCol w="3076614">
                  <a:extLst>
                    <a:ext uri="{9D8B030D-6E8A-4147-A177-3AD203B41FA5}">
                      <a16:colId xmlns:a16="http://schemas.microsoft.com/office/drawing/2014/main" val="3601115573"/>
                    </a:ext>
                  </a:extLst>
                </a:gridCol>
                <a:gridCol w="2548438">
                  <a:extLst>
                    <a:ext uri="{9D8B030D-6E8A-4147-A177-3AD203B41FA5}">
                      <a16:colId xmlns:a16="http://schemas.microsoft.com/office/drawing/2014/main" val="3754493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Organization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Country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Organization’s Website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Contact Person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47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Bulgarian 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www.nbu.bg</a:t>
                      </a:r>
                      <a:r>
                        <a:rPr lang="en-US" sz="2000" u="sng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u="sng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Nadia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Koltcheva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Margarita Pavlova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Dimitar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Petrov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763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Comprehensive School “Georgi Izmirliev</a:t>
                      </a:r>
                      <a:r>
                        <a:rPr lang="it-IT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Bulgaria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www.121sou.org</a:t>
                      </a:r>
                      <a:r>
                        <a:rPr lang="en-US" sz="2000" u="sng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u="sng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Galina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Teneva-Nedeva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Galina Georgieva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0604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Galileo Progetti Nonprofit Kft</a:t>
                      </a:r>
                      <a:r>
                        <a:rPr lang="it-IT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Hungary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www.galileoprogetti.hu</a:t>
                      </a:r>
                      <a:r>
                        <a:rPr lang="en-US" sz="2000" u="sng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u="sng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Claudia Piovano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Adam Fekete 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19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Budapest School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Általános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Iskola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és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Gimnázium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Hungary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www.budapestschool.org/en</a:t>
                      </a:r>
                      <a:r>
                        <a:rPr lang="en-US" sz="2000" u="sng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u="sng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Dora Herman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269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Maieutica Cooperativa De Ensino Superior </a:t>
                      </a:r>
                      <a:r>
                        <a:rPr lang="it-IT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CRL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Portugal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www.umaia.pt</a:t>
                      </a:r>
                      <a:r>
                        <a:rPr lang="en-US" sz="2000" u="sng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u="sng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Helena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Azevedo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Cláudia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Azevedo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3971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Escola Básica Gonçalo Mendes da </a:t>
                      </a:r>
                      <a:r>
                        <a:rPr lang="it-IT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Portugal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www.aegmmaia.pt</a:t>
                      </a:r>
                      <a:r>
                        <a:rPr lang="en-US" sz="20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Sonia </a:t>
                      </a: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Lopes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Pedro </a:t>
                      </a:r>
                      <a:r>
                        <a:rPr lang="en-US" sz="20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Nogueira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3273184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2673" y="109321"/>
            <a:ext cx="1600840" cy="887814"/>
          </a:xfrm>
          <a:prstGeom prst="rect">
            <a:avLst/>
          </a:prstGeom>
        </p:spPr>
      </p:pic>
      <p:pic>
        <p:nvPicPr>
          <p:cNvPr id="5" name="Picture 4" descr="EU flag-Erasmus+_vect_POS"/>
          <p:cNvPicPr/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3514" y="5953998"/>
            <a:ext cx="2618486" cy="9040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655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2029811" y="118697"/>
          <a:ext cx="10515600" cy="6492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136099" y="273417"/>
            <a:ext cx="3787424" cy="67207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TNPE – 2 (Kick-off, Final)</a:t>
            </a:r>
            <a:endParaRPr kumimoji="0" lang="bg-BG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15863" y="1086751"/>
            <a:ext cx="3387117" cy="67207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MEs – 3 (1 per country)</a:t>
            </a:r>
            <a:endParaRPr kumimoji="0" lang="bg-BG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5863" y="5411243"/>
            <a:ext cx="30876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Start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01.11.2024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31.10.2027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Duration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36 months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949" y="0"/>
            <a:ext cx="1608564" cy="892098"/>
          </a:xfrm>
          <a:prstGeom prst="rect">
            <a:avLst/>
          </a:prstGeom>
        </p:spPr>
      </p:pic>
      <p:pic>
        <p:nvPicPr>
          <p:cNvPr id="7" name="Picture 6" descr="EU flag-Erasmus+_vect_POS"/>
          <p:cNvPicPr/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6292" y="6326459"/>
            <a:ext cx="1895707" cy="5315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6511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/>
              <a:t>contacts</a:t>
            </a:r>
            <a:endParaRPr lang="bg-BG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200" b="1" dirty="0"/>
              <a:t>assoc. prof. Nadia </a:t>
            </a:r>
            <a:r>
              <a:rPr lang="en-GB" sz="3200" b="1" dirty="0" err="1" smtClean="0"/>
              <a:t>Koltcheva</a:t>
            </a:r>
            <a:endParaRPr lang="en-GB" sz="3200" b="1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Email: </a:t>
            </a:r>
            <a:r>
              <a:rPr lang="ru-RU" dirty="0">
                <a:hlinkClick r:id="rId2"/>
              </a:rPr>
              <a:t>nkoltcheva@nbu.bg</a:t>
            </a:r>
            <a:endParaRPr lang="ru-RU" dirty="0"/>
          </a:p>
          <a:p>
            <a:pPr marL="0" indent="0">
              <a:buNone/>
            </a:pPr>
            <a:r>
              <a:rPr lang="en-US" dirty="0" smtClean="0"/>
              <a:t>Project email</a:t>
            </a:r>
            <a:r>
              <a:rPr lang="ru-RU" dirty="0" smtClean="0"/>
              <a:t>:</a:t>
            </a:r>
            <a:r>
              <a:rPr lang="ru-RU" dirty="0"/>
              <a:t> </a:t>
            </a:r>
            <a:r>
              <a:rPr lang="en-GB" dirty="0"/>
              <a:t> </a:t>
            </a:r>
            <a:r>
              <a:rPr lang="en-GB" dirty="0">
                <a:hlinkClick r:id="rId3"/>
              </a:rPr>
              <a:t>be-self@nbu.bg</a:t>
            </a:r>
            <a:r>
              <a:rPr lang="bg-BG" dirty="0"/>
              <a:t> </a:t>
            </a: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/>
              <a:t>Website: </a:t>
            </a:r>
            <a:r>
              <a:rPr lang="en-GB" dirty="0">
                <a:hlinkClick r:id="rId4"/>
              </a:rPr>
              <a:t>https://be-self.nbu.bg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Facebook:</a:t>
            </a:r>
            <a:r>
              <a:rPr lang="ru-RU"/>
              <a:t> </a:t>
            </a:r>
            <a:r>
              <a:rPr lang="en-GB" smtClean="0">
                <a:hlinkClick r:id="rId5"/>
              </a:rPr>
              <a:t>https</a:t>
            </a:r>
            <a:r>
              <a:rPr lang="en-GB" dirty="0">
                <a:hlinkClick r:id="rId5"/>
              </a:rPr>
              <a:t>://</a:t>
            </a:r>
            <a:r>
              <a:rPr lang="en-GB" dirty="0" smtClean="0">
                <a:hlinkClick r:id="rId5"/>
              </a:rPr>
              <a:t>www.facebook.com/profile.php?id=61574999362537&amp;sk=about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</a:t>
            </a:r>
            <a:endParaRPr lang="ru-RU" dirty="0"/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952" y="286603"/>
            <a:ext cx="2244458" cy="1244760"/>
          </a:xfrm>
          <a:prstGeom prst="rect">
            <a:avLst/>
          </a:prstGeom>
        </p:spPr>
      </p:pic>
      <p:pic>
        <p:nvPicPr>
          <p:cNvPr id="5" name="Picture 4" descr="EU flag-Erasmus+_vect_POS"/>
          <p:cNvPicPr/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4041" y="5417093"/>
            <a:ext cx="2618486" cy="9040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602227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Cover and End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ts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ection Break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2127</TotalTime>
  <Words>303</Words>
  <Application>Microsoft Office PowerPoint</Application>
  <PresentationFormat>Widescreen</PresentationFormat>
  <Paragraphs>79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맑은 고딕</vt:lpstr>
      <vt:lpstr>Arial</vt:lpstr>
      <vt:lpstr>Arial Unicode MS</vt:lpstr>
      <vt:lpstr>Calibri</vt:lpstr>
      <vt:lpstr>Calibri Light</vt:lpstr>
      <vt:lpstr>Times New Roman</vt:lpstr>
      <vt:lpstr>Retrospect</vt:lpstr>
      <vt:lpstr>Cover and End Slide Master</vt:lpstr>
      <vt:lpstr>Contents Slide Master</vt:lpstr>
      <vt:lpstr>Section Break Slide Master</vt:lpstr>
      <vt:lpstr>BE-SELF Project Building Strong Foundations: A European Partnership for Preschoolers’ Social and Emotional Skills Development 2024-1-BG01-KA220-SCH-000246610  General Coordinator assoc. prof. Nadia Koltcheva</vt:lpstr>
      <vt:lpstr>Overall Aim of the BE-SELF Project</vt:lpstr>
      <vt:lpstr>BE-Self Project Consortium</vt:lpstr>
      <vt:lpstr>PowerPoint Presentation</vt:lpstr>
      <vt:lpstr>contacts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BE-Self</dc:title>
  <dc:creator>Margarita Pavlova</dc:creator>
  <cp:lastModifiedBy>User</cp:lastModifiedBy>
  <cp:revision>66</cp:revision>
  <dcterms:created xsi:type="dcterms:W3CDTF">2024-11-21T08:27:04Z</dcterms:created>
  <dcterms:modified xsi:type="dcterms:W3CDTF">2025-03-30T15:54:29Z</dcterms:modified>
</cp:coreProperties>
</file>